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6" r:id="rId4"/>
    <p:sldId id="265" r:id="rId5"/>
    <p:sldId id="280" r:id="rId6"/>
    <p:sldId id="272" r:id="rId7"/>
    <p:sldId id="284" r:id="rId8"/>
    <p:sldId id="281" r:id="rId9"/>
    <p:sldId id="285" r:id="rId10"/>
    <p:sldId id="282" r:id="rId11"/>
    <p:sldId id="283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858" userDrawn="1">
          <p15:clr>
            <a:srgbClr val="A4A3A4"/>
          </p15:clr>
        </p15:guide>
        <p15:guide id="4" pos="1799" userDrawn="1">
          <p15:clr>
            <a:srgbClr val="A4A3A4"/>
          </p15:clr>
        </p15:guide>
        <p15:guide id="5" pos="438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orient="horz" pos="3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E18"/>
    <a:srgbClr val="11FFFF"/>
    <a:srgbClr val="F35120"/>
    <a:srgbClr val="FFC000"/>
    <a:srgbClr val="4AE4F4"/>
    <a:srgbClr val="0F5FF6"/>
    <a:srgbClr val="85756F"/>
    <a:srgbClr val="249A46"/>
    <a:srgbClr val="1673EA"/>
    <a:srgbClr val="2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12" y="104"/>
      </p:cViewPr>
      <p:guideLst>
        <p:guide orient="horz" pos="2160"/>
        <p:guide pos="3840"/>
        <p:guide pos="5858"/>
        <p:guide pos="1799"/>
        <p:guide pos="438"/>
        <p:guide pos="7242"/>
        <p:guide orient="horz" pos="3929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8C7DED0-182D-49D6-89B1-57DE003B6A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38592" y="-1692194"/>
            <a:ext cx="6526994" cy="6526994"/>
          </a:xfrm>
          <a:custGeom>
            <a:avLst/>
            <a:gdLst>
              <a:gd name="connsiteX0" fmla="*/ 4892996 w 6526994"/>
              <a:gd name="connsiteY0" fmla="*/ 0 h 6526994"/>
              <a:gd name="connsiteX1" fmla="*/ 6526994 w 6526994"/>
              <a:gd name="connsiteY1" fmla="*/ 1633998 h 6526994"/>
              <a:gd name="connsiteX2" fmla="*/ 1633998 w 6526994"/>
              <a:gd name="connsiteY2" fmla="*/ 6526994 h 6526994"/>
              <a:gd name="connsiteX3" fmla="*/ 0 w 6526994"/>
              <a:gd name="connsiteY3" fmla="*/ 4892996 h 6526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6994" h="6526994">
                <a:moveTo>
                  <a:pt x="4892996" y="0"/>
                </a:moveTo>
                <a:lnTo>
                  <a:pt x="6526994" y="1633998"/>
                </a:lnTo>
                <a:lnTo>
                  <a:pt x="1633998" y="6526994"/>
                </a:lnTo>
                <a:lnTo>
                  <a:pt x="0" y="4892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7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7D9403DB-3E9B-469C-BD49-4BA62E5F57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1724" y="2530889"/>
            <a:ext cx="1781909" cy="1781909"/>
          </a:xfrm>
          <a:custGeom>
            <a:avLst/>
            <a:gdLst>
              <a:gd name="connsiteX0" fmla="*/ 890954 w 1781909"/>
              <a:gd name="connsiteY0" fmla="*/ 0 h 1781909"/>
              <a:gd name="connsiteX1" fmla="*/ 1781909 w 1781909"/>
              <a:gd name="connsiteY1" fmla="*/ 890954 h 1781909"/>
              <a:gd name="connsiteX2" fmla="*/ 890954 w 1781909"/>
              <a:gd name="connsiteY2" fmla="*/ 1781909 h 1781909"/>
              <a:gd name="connsiteX3" fmla="*/ 0 w 1781909"/>
              <a:gd name="connsiteY3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1909" h="1781909">
                <a:moveTo>
                  <a:pt x="890954" y="0"/>
                </a:moveTo>
                <a:lnTo>
                  <a:pt x="1781909" y="890954"/>
                </a:lnTo>
                <a:lnTo>
                  <a:pt x="890954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AE966A5-5E57-494F-A781-82319534BB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99748" y="2530888"/>
            <a:ext cx="1781909" cy="1781909"/>
          </a:xfrm>
          <a:custGeom>
            <a:avLst/>
            <a:gdLst>
              <a:gd name="connsiteX0" fmla="*/ 890954 w 1781909"/>
              <a:gd name="connsiteY0" fmla="*/ 0 h 1781909"/>
              <a:gd name="connsiteX1" fmla="*/ 1781909 w 1781909"/>
              <a:gd name="connsiteY1" fmla="*/ 890954 h 1781909"/>
              <a:gd name="connsiteX2" fmla="*/ 890954 w 1781909"/>
              <a:gd name="connsiteY2" fmla="*/ 1781909 h 1781909"/>
              <a:gd name="connsiteX3" fmla="*/ 0 w 1781909"/>
              <a:gd name="connsiteY3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1909" h="1781909">
                <a:moveTo>
                  <a:pt x="890954" y="0"/>
                </a:moveTo>
                <a:lnTo>
                  <a:pt x="1781909" y="890954"/>
                </a:lnTo>
                <a:lnTo>
                  <a:pt x="890954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IN" dirty="0"/>
              <a:t>z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73020BF-F771-460C-82EB-9B25CC5758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27773" y="2530888"/>
            <a:ext cx="1779804" cy="1781909"/>
          </a:xfrm>
          <a:custGeom>
            <a:avLst/>
            <a:gdLst>
              <a:gd name="connsiteX0" fmla="*/ 890955 w 1779804"/>
              <a:gd name="connsiteY0" fmla="*/ 0 h 1781909"/>
              <a:gd name="connsiteX1" fmla="*/ 1779804 w 1779804"/>
              <a:gd name="connsiteY1" fmla="*/ 888848 h 1781909"/>
              <a:gd name="connsiteX2" fmla="*/ 1779804 w 1779804"/>
              <a:gd name="connsiteY2" fmla="*/ 893060 h 1781909"/>
              <a:gd name="connsiteX3" fmla="*/ 890955 w 1779804"/>
              <a:gd name="connsiteY3" fmla="*/ 1781909 h 1781909"/>
              <a:gd name="connsiteX4" fmla="*/ 0 w 1779804"/>
              <a:gd name="connsiteY4" fmla="*/ 890954 h 178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04" h="1781909">
                <a:moveTo>
                  <a:pt x="890955" y="0"/>
                </a:moveTo>
                <a:lnTo>
                  <a:pt x="1779804" y="888848"/>
                </a:lnTo>
                <a:lnTo>
                  <a:pt x="1779804" y="893060"/>
                </a:lnTo>
                <a:lnTo>
                  <a:pt x="890955" y="1781909"/>
                </a:lnTo>
                <a:lnTo>
                  <a:pt x="0" y="8909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853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31E3F5-3229-49C3-B91A-DFF3AFDE339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41276" y="3531545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7F1717C-9F93-4CF7-91CB-BC08D7CBE1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1276" y="1417002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D34AE62-3A60-4F56-801C-1D1E38662B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98686" y="2474272"/>
            <a:ext cx="1909452" cy="1909452"/>
          </a:xfrm>
          <a:custGeom>
            <a:avLst/>
            <a:gdLst>
              <a:gd name="connsiteX0" fmla="*/ 954726 w 1909452"/>
              <a:gd name="connsiteY0" fmla="*/ 0 h 1909452"/>
              <a:gd name="connsiteX1" fmla="*/ 1909452 w 1909452"/>
              <a:gd name="connsiteY1" fmla="*/ 954726 h 1909452"/>
              <a:gd name="connsiteX2" fmla="*/ 954726 w 1909452"/>
              <a:gd name="connsiteY2" fmla="*/ 1909452 h 1909452"/>
              <a:gd name="connsiteX3" fmla="*/ 0 w 1909452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2" h="1909452">
                <a:moveTo>
                  <a:pt x="954726" y="0"/>
                </a:moveTo>
                <a:lnTo>
                  <a:pt x="1909452" y="954726"/>
                </a:lnTo>
                <a:lnTo>
                  <a:pt x="954726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F99CB08-871C-40DD-8219-F81C09B744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3863" y="2474271"/>
            <a:ext cx="1909451" cy="1909452"/>
          </a:xfrm>
          <a:custGeom>
            <a:avLst/>
            <a:gdLst>
              <a:gd name="connsiteX0" fmla="*/ 954725 w 1909451"/>
              <a:gd name="connsiteY0" fmla="*/ 0 h 1909452"/>
              <a:gd name="connsiteX1" fmla="*/ 1909451 w 1909451"/>
              <a:gd name="connsiteY1" fmla="*/ 954726 h 1909452"/>
              <a:gd name="connsiteX2" fmla="*/ 954725 w 1909451"/>
              <a:gd name="connsiteY2" fmla="*/ 1909452 h 1909452"/>
              <a:gd name="connsiteX3" fmla="*/ 0 w 1909451"/>
              <a:gd name="connsiteY3" fmla="*/ 954726 h 1909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9451" h="1909452">
                <a:moveTo>
                  <a:pt x="954725" y="0"/>
                </a:moveTo>
                <a:lnTo>
                  <a:pt x="1909451" y="954726"/>
                </a:lnTo>
                <a:lnTo>
                  <a:pt x="954725" y="1909452"/>
                </a:lnTo>
                <a:lnTo>
                  <a:pt x="0" y="9547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37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CA4B11D-4853-474E-92C2-505077BBDB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3505" y="529077"/>
            <a:ext cx="8927960" cy="8927961"/>
          </a:xfrm>
          <a:custGeom>
            <a:avLst/>
            <a:gdLst>
              <a:gd name="connsiteX0" fmla="*/ 6981824 w 8927960"/>
              <a:gd name="connsiteY0" fmla="*/ 0 h 8927961"/>
              <a:gd name="connsiteX1" fmla="*/ 8927960 w 8927960"/>
              <a:gd name="connsiteY1" fmla="*/ 1946136 h 8927961"/>
              <a:gd name="connsiteX2" fmla="*/ 1946136 w 8927960"/>
              <a:gd name="connsiteY2" fmla="*/ 8927961 h 8927961"/>
              <a:gd name="connsiteX3" fmla="*/ 0 w 8927960"/>
              <a:gd name="connsiteY3" fmla="*/ 6981825 h 8927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27960" h="8927961">
                <a:moveTo>
                  <a:pt x="6981824" y="0"/>
                </a:moveTo>
                <a:lnTo>
                  <a:pt x="8927960" y="1946136"/>
                </a:lnTo>
                <a:lnTo>
                  <a:pt x="1946136" y="8927961"/>
                </a:lnTo>
                <a:lnTo>
                  <a:pt x="0" y="6981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AC8ABCB-A130-41A4-8AE0-BD43346138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85894" y="4461420"/>
            <a:ext cx="4546462" cy="4546462"/>
          </a:xfrm>
          <a:custGeom>
            <a:avLst/>
            <a:gdLst>
              <a:gd name="connsiteX0" fmla="*/ 2600326 w 4546462"/>
              <a:gd name="connsiteY0" fmla="*/ 0 h 4546462"/>
              <a:gd name="connsiteX1" fmla="*/ 4546462 w 4546462"/>
              <a:gd name="connsiteY1" fmla="*/ 1946136 h 4546462"/>
              <a:gd name="connsiteX2" fmla="*/ 1946136 w 4546462"/>
              <a:gd name="connsiteY2" fmla="*/ 4546462 h 4546462"/>
              <a:gd name="connsiteX3" fmla="*/ 0 w 4546462"/>
              <a:gd name="connsiteY3" fmla="*/ 2600326 h 454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462" h="4546462">
                <a:moveTo>
                  <a:pt x="2600326" y="0"/>
                </a:moveTo>
                <a:lnTo>
                  <a:pt x="4546462" y="1946136"/>
                </a:lnTo>
                <a:lnTo>
                  <a:pt x="1946136" y="4546462"/>
                </a:lnTo>
                <a:lnTo>
                  <a:pt x="0" y="26003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F7CB30C-AC5E-43EF-96E4-0D23370922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26209" y="-3393492"/>
            <a:ext cx="10919207" cy="10919208"/>
          </a:xfrm>
          <a:custGeom>
            <a:avLst/>
            <a:gdLst>
              <a:gd name="connsiteX0" fmla="*/ 7296149 w 10919207"/>
              <a:gd name="connsiteY0" fmla="*/ 0 h 10919208"/>
              <a:gd name="connsiteX1" fmla="*/ 10919207 w 10919207"/>
              <a:gd name="connsiteY1" fmla="*/ 3623059 h 10919208"/>
              <a:gd name="connsiteX2" fmla="*/ 3623059 w 10919207"/>
              <a:gd name="connsiteY2" fmla="*/ 10919208 h 10919208"/>
              <a:gd name="connsiteX3" fmla="*/ 0 w 10919207"/>
              <a:gd name="connsiteY3" fmla="*/ 7296149 h 1091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19207" h="10919208">
                <a:moveTo>
                  <a:pt x="7296149" y="0"/>
                </a:moveTo>
                <a:lnTo>
                  <a:pt x="10919207" y="3623059"/>
                </a:lnTo>
                <a:lnTo>
                  <a:pt x="3623059" y="10919208"/>
                </a:lnTo>
                <a:lnTo>
                  <a:pt x="0" y="72961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456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155F22-320B-45FF-AEC9-D6716FDEE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4B5BD-1654-47DD-89D0-78B90BE8E8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C281C-969F-4EF9-9F17-6FB2757D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E42BBB-D234-444C-B4B8-89874E723E35}" type="datetimeFigureOut">
              <a:rPr lang="en-IN" smtClean="0"/>
              <a:t>06-05-2025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4F9C-CC09-4D38-BCA9-A7630F99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1D068-B5F4-4CD8-82C6-B04F5C3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72DD88-01B7-49C8-AC66-49121A2878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10A8125-BBDA-44EE-BCC8-94BAF1AC3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78201" y="3305100"/>
            <a:ext cx="5362341" cy="5362340"/>
          </a:xfrm>
          <a:custGeom>
            <a:avLst/>
            <a:gdLst>
              <a:gd name="connsiteX0" fmla="*/ 3656384 w 5362341"/>
              <a:gd name="connsiteY0" fmla="*/ 0 h 5362340"/>
              <a:gd name="connsiteX1" fmla="*/ 5362341 w 5362341"/>
              <a:gd name="connsiteY1" fmla="*/ 1705957 h 5362340"/>
              <a:gd name="connsiteX2" fmla="*/ 1705957 w 5362341"/>
              <a:gd name="connsiteY2" fmla="*/ 5362340 h 5362340"/>
              <a:gd name="connsiteX3" fmla="*/ 0 w 5362341"/>
              <a:gd name="connsiteY3" fmla="*/ 3656384 h 5362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2341" h="5362340">
                <a:moveTo>
                  <a:pt x="3656384" y="0"/>
                </a:moveTo>
                <a:lnTo>
                  <a:pt x="5362341" y="1705957"/>
                </a:lnTo>
                <a:lnTo>
                  <a:pt x="1705957" y="5362340"/>
                </a:lnTo>
                <a:lnTo>
                  <a:pt x="0" y="36563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26B9DB1-A0B2-4FB4-B607-BEEA992FA4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86627" y="-4438650"/>
            <a:ext cx="12354376" cy="12354652"/>
          </a:xfrm>
          <a:custGeom>
            <a:avLst/>
            <a:gdLst>
              <a:gd name="connsiteX0" fmla="*/ 7965622 w 12354376"/>
              <a:gd name="connsiteY0" fmla="*/ 0 h 12354652"/>
              <a:gd name="connsiteX1" fmla="*/ 7982775 w 12354376"/>
              <a:gd name="connsiteY1" fmla="*/ 0 h 12354652"/>
              <a:gd name="connsiteX2" fmla="*/ 12354376 w 12354376"/>
              <a:gd name="connsiteY2" fmla="*/ 4371602 h 12354652"/>
              <a:gd name="connsiteX3" fmla="*/ 12354376 w 12354376"/>
              <a:gd name="connsiteY3" fmla="*/ 4389306 h 12354652"/>
              <a:gd name="connsiteX4" fmla="*/ 4389030 w 12354376"/>
              <a:gd name="connsiteY4" fmla="*/ 12354652 h 12354652"/>
              <a:gd name="connsiteX5" fmla="*/ 0 w 12354376"/>
              <a:gd name="connsiteY5" fmla="*/ 7965622 h 1235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54376" h="12354652">
                <a:moveTo>
                  <a:pt x="7965622" y="0"/>
                </a:moveTo>
                <a:lnTo>
                  <a:pt x="7982775" y="0"/>
                </a:lnTo>
                <a:lnTo>
                  <a:pt x="12354376" y="4371602"/>
                </a:lnTo>
                <a:lnTo>
                  <a:pt x="12354376" y="4389306"/>
                </a:lnTo>
                <a:lnTo>
                  <a:pt x="4389030" y="12354652"/>
                </a:lnTo>
                <a:lnTo>
                  <a:pt x="0" y="79656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462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FF47EF-F8F9-B6D4-6983-5545BB9C21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03814" y="-37558"/>
            <a:ext cx="8964387" cy="6908259"/>
          </a:xfrm>
          <a:custGeom>
            <a:avLst/>
            <a:gdLst>
              <a:gd name="connsiteX0" fmla="*/ 6908259 w 8964387"/>
              <a:gd name="connsiteY0" fmla="*/ 0 h 6908259"/>
              <a:gd name="connsiteX1" fmla="*/ 8964387 w 8964387"/>
              <a:gd name="connsiteY1" fmla="*/ 0 h 6908259"/>
              <a:gd name="connsiteX2" fmla="*/ 8964387 w 8964387"/>
              <a:gd name="connsiteY2" fmla="*/ 6908259 h 6908259"/>
              <a:gd name="connsiteX3" fmla="*/ 0 w 8964387"/>
              <a:gd name="connsiteY3" fmla="*/ 6908259 h 690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4387" h="6908259">
                <a:moveTo>
                  <a:pt x="6908259" y="0"/>
                </a:moveTo>
                <a:lnTo>
                  <a:pt x="8964387" y="0"/>
                </a:lnTo>
                <a:lnTo>
                  <a:pt x="8964387" y="6908259"/>
                </a:lnTo>
                <a:lnTo>
                  <a:pt x="0" y="69082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417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49FD667-8091-4534-A1FD-7572B633F2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74716" y="2698566"/>
            <a:ext cx="5933609" cy="5933609"/>
          </a:xfrm>
          <a:custGeom>
            <a:avLst/>
            <a:gdLst>
              <a:gd name="connsiteX0" fmla="*/ 4588765 w 5933609"/>
              <a:gd name="connsiteY0" fmla="*/ 0 h 5933609"/>
              <a:gd name="connsiteX1" fmla="*/ 5933609 w 5933609"/>
              <a:gd name="connsiteY1" fmla="*/ 1344844 h 5933609"/>
              <a:gd name="connsiteX2" fmla="*/ 1344843 w 5933609"/>
              <a:gd name="connsiteY2" fmla="*/ 5933609 h 5933609"/>
              <a:gd name="connsiteX3" fmla="*/ 0 w 5933609"/>
              <a:gd name="connsiteY3" fmla="*/ 4588766 h 593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3609" h="5933609">
                <a:moveTo>
                  <a:pt x="4588765" y="0"/>
                </a:moveTo>
                <a:lnTo>
                  <a:pt x="5933609" y="1344844"/>
                </a:lnTo>
                <a:lnTo>
                  <a:pt x="1344843" y="5933609"/>
                </a:lnTo>
                <a:lnTo>
                  <a:pt x="0" y="45887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74A9E37-507A-42A3-AE61-D6E2392383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59048" y="-74952"/>
            <a:ext cx="8454092" cy="8454092"/>
          </a:xfrm>
          <a:custGeom>
            <a:avLst/>
            <a:gdLst>
              <a:gd name="connsiteX0" fmla="*/ 7109248 w 8454092"/>
              <a:gd name="connsiteY0" fmla="*/ 0 h 8454092"/>
              <a:gd name="connsiteX1" fmla="*/ 8454092 w 8454092"/>
              <a:gd name="connsiteY1" fmla="*/ 1344843 h 8454092"/>
              <a:gd name="connsiteX2" fmla="*/ 1344844 w 8454092"/>
              <a:gd name="connsiteY2" fmla="*/ 8454092 h 8454092"/>
              <a:gd name="connsiteX3" fmla="*/ 0 w 8454092"/>
              <a:gd name="connsiteY3" fmla="*/ 7109248 h 845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4092" h="8454092">
                <a:moveTo>
                  <a:pt x="7109248" y="0"/>
                </a:moveTo>
                <a:lnTo>
                  <a:pt x="8454092" y="1344843"/>
                </a:lnTo>
                <a:lnTo>
                  <a:pt x="1344844" y="8454092"/>
                </a:lnTo>
                <a:lnTo>
                  <a:pt x="0" y="71092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467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B029965-B44B-4B75-916D-2DB734A50B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2081264" y="-2293105"/>
            <a:ext cx="6189370" cy="6189370"/>
          </a:xfrm>
          <a:custGeom>
            <a:avLst/>
            <a:gdLst>
              <a:gd name="connsiteX0" fmla="*/ 4243234 w 6189370"/>
              <a:gd name="connsiteY0" fmla="*/ 0 h 6189370"/>
              <a:gd name="connsiteX1" fmla="*/ 6189370 w 6189370"/>
              <a:gd name="connsiteY1" fmla="*/ 1946136 h 6189370"/>
              <a:gd name="connsiteX2" fmla="*/ 1946136 w 6189370"/>
              <a:gd name="connsiteY2" fmla="*/ 6189370 h 6189370"/>
              <a:gd name="connsiteX3" fmla="*/ 0 w 6189370"/>
              <a:gd name="connsiteY3" fmla="*/ 4243234 h 618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89370" h="6189370">
                <a:moveTo>
                  <a:pt x="4243234" y="0"/>
                </a:moveTo>
                <a:lnTo>
                  <a:pt x="6189370" y="1946136"/>
                </a:lnTo>
                <a:lnTo>
                  <a:pt x="1946136" y="6189370"/>
                </a:lnTo>
                <a:lnTo>
                  <a:pt x="0" y="4243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3EFB84D-FC9C-4C8A-808C-41BD778E74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779144" y="-2264918"/>
            <a:ext cx="9728061" cy="9728061"/>
          </a:xfrm>
          <a:custGeom>
            <a:avLst/>
            <a:gdLst>
              <a:gd name="connsiteX0" fmla="*/ 7781925 w 9728061"/>
              <a:gd name="connsiteY0" fmla="*/ 0 h 9728061"/>
              <a:gd name="connsiteX1" fmla="*/ 9728061 w 9728061"/>
              <a:gd name="connsiteY1" fmla="*/ 1946136 h 9728061"/>
              <a:gd name="connsiteX2" fmla="*/ 1946136 w 9728061"/>
              <a:gd name="connsiteY2" fmla="*/ 9728061 h 9728061"/>
              <a:gd name="connsiteX3" fmla="*/ 0 w 9728061"/>
              <a:gd name="connsiteY3" fmla="*/ 7781925 h 9728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28061" h="9728061">
                <a:moveTo>
                  <a:pt x="7781925" y="0"/>
                </a:moveTo>
                <a:lnTo>
                  <a:pt x="9728061" y="1946136"/>
                </a:lnTo>
                <a:lnTo>
                  <a:pt x="1946136" y="9728061"/>
                </a:lnTo>
                <a:lnTo>
                  <a:pt x="0" y="7781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15C2FEC-F480-48F6-8D63-1735DE228B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896" y="-2053818"/>
            <a:ext cx="11106150" cy="11106150"/>
          </a:xfrm>
          <a:custGeom>
            <a:avLst/>
            <a:gdLst>
              <a:gd name="connsiteX0" fmla="*/ 9160014 w 11106150"/>
              <a:gd name="connsiteY0" fmla="*/ 0 h 11106150"/>
              <a:gd name="connsiteX1" fmla="*/ 11106150 w 11106150"/>
              <a:gd name="connsiteY1" fmla="*/ 1946136 h 11106150"/>
              <a:gd name="connsiteX2" fmla="*/ 1946136 w 11106150"/>
              <a:gd name="connsiteY2" fmla="*/ 11106150 h 11106150"/>
              <a:gd name="connsiteX3" fmla="*/ 0 w 11106150"/>
              <a:gd name="connsiteY3" fmla="*/ 9160014 h 111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06150" h="11106150">
                <a:moveTo>
                  <a:pt x="9160014" y="0"/>
                </a:moveTo>
                <a:lnTo>
                  <a:pt x="11106150" y="1946136"/>
                </a:lnTo>
                <a:lnTo>
                  <a:pt x="1946136" y="11106150"/>
                </a:lnTo>
                <a:lnTo>
                  <a:pt x="0" y="91600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88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7036FF-F126-4B18-91C5-61B9AC935B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8027" y="2051842"/>
            <a:ext cx="6527646" cy="6527646"/>
          </a:xfrm>
          <a:custGeom>
            <a:avLst/>
            <a:gdLst>
              <a:gd name="connsiteX0" fmla="*/ 4893648 w 6527646"/>
              <a:gd name="connsiteY0" fmla="*/ 0 h 6527646"/>
              <a:gd name="connsiteX1" fmla="*/ 6527646 w 6527646"/>
              <a:gd name="connsiteY1" fmla="*/ 1633998 h 6527646"/>
              <a:gd name="connsiteX2" fmla="*/ 1633998 w 6527646"/>
              <a:gd name="connsiteY2" fmla="*/ 6527646 h 6527646"/>
              <a:gd name="connsiteX3" fmla="*/ 0 w 6527646"/>
              <a:gd name="connsiteY3" fmla="*/ 4893649 h 652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7646" h="6527646">
                <a:moveTo>
                  <a:pt x="4893648" y="0"/>
                </a:moveTo>
                <a:lnTo>
                  <a:pt x="6527646" y="1633998"/>
                </a:lnTo>
                <a:lnTo>
                  <a:pt x="1633998" y="6527646"/>
                </a:lnTo>
                <a:lnTo>
                  <a:pt x="0" y="48936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445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37E6A3B-3B66-4A82-907B-2D6040D2DF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76083" y="1735664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103363C-FB9E-4CFC-8253-B48B74B6AE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0384" y="1735664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6193F5-65E9-4449-96EA-5839270B0C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4687" y="1735665"/>
            <a:ext cx="4037513" cy="4037513"/>
          </a:xfrm>
          <a:custGeom>
            <a:avLst/>
            <a:gdLst>
              <a:gd name="connsiteX0" fmla="*/ 2774406 w 4037513"/>
              <a:gd name="connsiteY0" fmla="*/ 0 h 4037513"/>
              <a:gd name="connsiteX1" fmla="*/ 4037513 w 4037513"/>
              <a:gd name="connsiteY1" fmla="*/ 1263107 h 4037513"/>
              <a:gd name="connsiteX2" fmla="*/ 1263107 w 4037513"/>
              <a:gd name="connsiteY2" fmla="*/ 4037513 h 4037513"/>
              <a:gd name="connsiteX3" fmla="*/ 0 w 4037513"/>
              <a:gd name="connsiteY3" fmla="*/ 2774406 h 403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13" h="4037513">
                <a:moveTo>
                  <a:pt x="2774406" y="0"/>
                </a:moveTo>
                <a:lnTo>
                  <a:pt x="4037513" y="1263107"/>
                </a:lnTo>
                <a:lnTo>
                  <a:pt x="1263107" y="4037513"/>
                </a:lnTo>
                <a:lnTo>
                  <a:pt x="0" y="2774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3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8FC487B-85EE-4BEF-AE8C-82BD8B059B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44228" y="4762500"/>
            <a:ext cx="3351095" cy="3351096"/>
          </a:xfrm>
          <a:custGeom>
            <a:avLst/>
            <a:gdLst>
              <a:gd name="connsiteX0" fmla="*/ 2357321 w 3351095"/>
              <a:gd name="connsiteY0" fmla="*/ 0 h 3351096"/>
              <a:gd name="connsiteX1" fmla="*/ 3351095 w 3351095"/>
              <a:gd name="connsiteY1" fmla="*/ 993775 h 3351096"/>
              <a:gd name="connsiteX2" fmla="*/ 993774 w 3351095"/>
              <a:gd name="connsiteY2" fmla="*/ 3351096 h 3351096"/>
              <a:gd name="connsiteX3" fmla="*/ 0 w 3351095"/>
              <a:gd name="connsiteY3" fmla="*/ 2357322 h 335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1095" h="3351096">
                <a:moveTo>
                  <a:pt x="2357321" y="0"/>
                </a:moveTo>
                <a:lnTo>
                  <a:pt x="3351095" y="993775"/>
                </a:lnTo>
                <a:lnTo>
                  <a:pt x="993774" y="3351096"/>
                </a:lnTo>
                <a:lnTo>
                  <a:pt x="0" y="23573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073D517-AE0B-49C2-812C-A19623C8D1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132514" y="-219076"/>
            <a:ext cx="8782554" cy="8782555"/>
          </a:xfrm>
          <a:custGeom>
            <a:avLst/>
            <a:gdLst>
              <a:gd name="connsiteX0" fmla="*/ 3189539 w 8782554"/>
              <a:gd name="connsiteY0" fmla="*/ 0 h 8782555"/>
              <a:gd name="connsiteX1" fmla="*/ 8782554 w 8782554"/>
              <a:gd name="connsiteY1" fmla="*/ 5593015 h 8782555"/>
              <a:gd name="connsiteX2" fmla="*/ 5593014 w 8782554"/>
              <a:gd name="connsiteY2" fmla="*/ 8782555 h 8782555"/>
              <a:gd name="connsiteX3" fmla="*/ 0 w 8782554"/>
              <a:gd name="connsiteY3" fmla="*/ 3189541 h 8782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82554" h="8782555">
                <a:moveTo>
                  <a:pt x="3189539" y="0"/>
                </a:moveTo>
                <a:lnTo>
                  <a:pt x="8782554" y="5593015"/>
                </a:lnTo>
                <a:lnTo>
                  <a:pt x="5593014" y="8782555"/>
                </a:lnTo>
                <a:lnTo>
                  <a:pt x="0" y="31895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DCCF1EB-0984-48A1-BD2D-F2B51580E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4714" y="-5522127"/>
            <a:ext cx="10695770" cy="10695771"/>
          </a:xfrm>
          <a:custGeom>
            <a:avLst/>
            <a:gdLst>
              <a:gd name="connsiteX0" fmla="*/ 5548643 w 10695770"/>
              <a:gd name="connsiteY0" fmla="*/ 0 h 10695771"/>
              <a:gd name="connsiteX1" fmla="*/ 10695770 w 10695770"/>
              <a:gd name="connsiteY1" fmla="*/ 5147128 h 10695771"/>
              <a:gd name="connsiteX2" fmla="*/ 5147128 w 10695770"/>
              <a:gd name="connsiteY2" fmla="*/ 10695771 h 10695771"/>
              <a:gd name="connsiteX3" fmla="*/ 0 w 10695770"/>
              <a:gd name="connsiteY3" fmla="*/ 5548643 h 10695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5770" h="10695771">
                <a:moveTo>
                  <a:pt x="5548643" y="0"/>
                </a:moveTo>
                <a:lnTo>
                  <a:pt x="10695770" y="5147128"/>
                </a:lnTo>
                <a:lnTo>
                  <a:pt x="5147128" y="10695771"/>
                </a:lnTo>
                <a:lnTo>
                  <a:pt x="0" y="55486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352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0F064FB-D142-482E-9EE1-26C74F33A6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3122" y="-1692193"/>
            <a:ext cx="10372464" cy="10372463"/>
          </a:xfrm>
          <a:custGeom>
            <a:avLst/>
            <a:gdLst>
              <a:gd name="connsiteX0" fmla="*/ 8738466 w 10372464"/>
              <a:gd name="connsiteY0" fmla="*/ 0 h 10372463"/>
              <a:gd name="connsiteX1" fmla="*/ 10372464 w 10372464"/>
              <a:gd name="connsiteY1" fmla="*/ 1633998 h 10372463"/>
              <a:gd name="connsiteX2" fmla="*/ 1633998 w 10372464"/>
              <a:gd name="connsiteY2" fmla="*/ 10372463 h 10372463"/>
              <a:gd name="connsiteX3" fmla="*/ 0 w 10372464"/>
              <a:gd name="connsiteY3" fmla="*/ 8738466 h 1037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72464" h="10372463">
                <a:moveTo>
                  <a:pt x="8738466" y="0"/>
                </a:moveTo>
                <a:lnTo>
                  <a:pt x="10372464" y="1633998"/>
                </a:lnTo>
                <a:lnTo>
                  <a:pt x="1633998" y="10372463"/>
                </a:lnTo>
                <a:lnTo>
                  <a:pt x="0" y="87384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589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4F8B1CC4-D217-11D5-36F0-B69CF05B7BF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jpe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1D6F0-05F1-7AF3-8411-A68AC0E2D3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4706" t="4030" r="29670" b="22445"/>
          <a:stretch>
            <a:fillRect/>
          </a:stretch>
        </p:blipFill>
        <p:spPr>
          <a:xfrm>
            <a:off x="1956308" y="739555"/>
            <a:ext cx="8279379" cy="3636414"/>
          </a:xfrm>
          <a:custGeom>
            <a:avLst/>
            <a:gdLst/>
            <a:ahLst/>
            <a:cxnLst/>
            <a:rect l="l" t="t" r="r" b="b"/>
            <a:pathLst>
              <a:path w="7318696" h="3214469">
                <a:moveTo>
                  <a:pt x="3581887" y="2816470"/>
                </a:moveTo>
                <a:lnTo>
                  <a:pt x="3504101" y="3041456"/>
                </a:lnTo>
                <a:lnTo>
                  <a:pt x="3661068" y="3041456"/>
                </a:lnTo>
                <a:lnTo>
                  <a:pt x="3582236" y="2816470"/>
                </a:lnTo>
                <a:close/>
                <a:moveTo>
                  <a:pt x="1562587" y="2816470"/>
                </a:moveTo>
                <a:lnTo>
                  <a:pt x="1484802" y="3041456"/>
                </a:lnTo>
                <a:lnTo>
                  <a:pt x="1641768" y="3041456"/>
                </a:lnTo>
                <a:lnTo>
                  <a:pt x="1562936" y="2816470"/>
                </a:lnTo>
                <a:close/>
                <a:moveTo>
                  <a:pt x="2260270" y="2806005"/>
                </a:moveTo>
                <a:lnTo>
                  <a:pt x="2260270" y="2987041"/>
                </a:lnTo>
                <a:lnTo>
                  <a:pt x="2314336" y="2987041"/>
                </a:lnTo>
                <a:cubicBezTo>
                  <a:pt x="2332475" y="2987041"/>
                  <a:pt x="2347532" y="2984715"/>
                  <a:pt x="2359508" y="2980064"/>
                </a:cubicBezTo>
                <a:cubicBezTo>
                  <a:pt x="2371484" y="2975413"/>
                  <a:pt x="2381542" y="2968960"/>
                  <a:pt x="2389681" y="2960705"/>
                </a:cubicBezTo>
                <a:cubicBezTo>
                  <a:pt x="2397820" y="2952450"/>
                  <a:pt x="2403982" y="2942567"/>
                  <a:pt x="2408168" y="2931056"/>
                </a:cubicBezTo>
                <a:cubicBezTo>
                  <a:pt x="2412353" y="2919545"/>
                  <a:pt x="2414447" y="2907046"/>
                  <a:pt x="2414447" y="2893558"/>
                </a:cubicBezTo>
                <a:cubicBezTo>
                  <a:pt x="2414447" y="2875187"/>
                  <a:pt x="2411017" y="2859839"/>
                  <a:pt x="2404157" y="2847514"/>
                </a:cubicBezTo>
                <a:cubicBezTo>
                  <a:pt x="2397296" y="2835190"/>
                  <a:pt x="2388808" y="2826004"/>
                  <a:pt x="2378693" y="2819958"/>
                </a:cubicBezTo>
                <a:cubicBezTo>
                  <a:pt x="2368577" y="2813912"/>
                  <a:pt x="2358113" y="2810075"/>
                  <a:pt x="2347300" y="2808447"/>
                </a:cubicBezTo>
                <a:cubicBezTo>
                  <a:pt x="2336486" y="2806819"/>
                  <a:pt x="2325964" y="2806005"/>
                  <a:pt x="2315732" y="2806005"/>
                </a:cubicBezTo>
                <a:close/>
                <a:moveTo>
                  <a:pt x="1888795" y="2806005"/>
                </a:moveTo>
                <a:lnTo>
                  <a:pt x="1888795" y="2987041"/>
                </a:lnTo>
                <a:lnTo>
                  <a:pt x="1942861" y="2987041"/>
                </a:lnTo>
                <a:cubicBezTo>
                  <a:pt x="1961000" y="2987041"/>
                  <a:pt x="1976057" y="2984715"/>
                  <a:pt x="1988033" y="2980064"/>
                </a:cubicBezTo>
                <a:cubicBezTo>
                  <a:pt x="2000009" y="2975413"/>
                  <a:pt x="2010067" y="2968960"/>
                  <a:pt x="2018206" y="2960705"/>
                </a:cubicBezTo>
                <a:cubicBezTo>
                  <a:pt x="2026345" y="2952450"/>
                  <a:pt x="2032507" y="2942567"/>
                  <a:pt x="2036693" y="2931056"/>
                </a:cubicBezTo>
                <a:cubicBezTo>
                  <a:pt x="2040878" y="2919545"/>
                  <a:pt x="2042971" y="2907046"/>
                  <a:pt x="2042972" y="2893558"/>
                </a:cubicBezTo>
                <a:cubicBezTo>
                  <a:pt x="2042971" y="2875187"/>
                  <a:pt x="2039541" y="2859839"/>
                  <a:pt x="2032682" y="2847514"/>
                </a:cubicBezTo>
                <a:cubicBezTo>
                  <a:pt x="2025821" y="2835190"/>
                  <a:pt x="2017333" y="2826004"/>
                  <a:pt x="2007218" y="2819958"/>
                </a:cubicBezTo>
                <a:cubicBezTo>
                  <a:pt x="1997102" y="2813912"/>
                  <a:pt x="1986638" y="2810075"/>
                  <a:pt x="1975825" y="2808447"/>
                </a:cubicBezTo>
                <a:cubicBezTo>
                  <a:pt x="1965011" y="2806819"/>
                  <a:pt x="1954488" y="2806005"/>
                  <a:pt x="1944257" y="2806005"/>
                </a:cubicBezTo>
                <a:close/>
                <a:moveTo>
                  <a:pt x="4501721" y="2801122"/>
                </a:moveTo>
                <a:cubicBezTo>
                  <a:pt x="4475709" y="2801122"/>
                  <a:pt x="4453877" y="2806005"/>
                  <a:pt x="4436226" y="2815772"/>
                </a:cubicBezTo>
                <a:cubicBezTo>
                  <a:pt x="4418574" y="2825539"/>
                  <a:pt x="4404233" y="2838561"/>
                  <a:pt x="4393202" y="2854839"/>
                </a:cubicBezTo>
                <a:cubicBezTo>
                  <a:pt x="4382170" y="2871118"/>
                  <a:pt x="4374273" y="2890128"/>
                  <a:pt x="4369512" y="2911871"/>
                </a:cubicBezTo>
                <a:cubicBezTo>
                  <a:pt x="4364750" y="2933614"/>
                  <a:pt x="4362369" y="2956461"/>
                  <a:pt x="4362369" y="2980413"/>
                </a:cubicBezTo>
                <a:cubicBezTo>
                  <a:pt x="4362369" y="3006923"/>
                  <a:pt x="4364576" y="3031340"/>
                  <a:pt x="4368989" y="3053664"/>
                </a:cubicBezTo>
                <a:cubicBezTo>
                  <a:pt x="4373401" y="3075989"/>
                  <a:pt x="4380834" y="3095232"/>
                  <a:pt x="4391286" y="3111393"/>
                </a:cubicBezTo>
                <a:cubicBezTo>
                  <a:pt x="4401737" y="3127555"/>
                  <a:pt x="4415731" y="3140113"/>
                  <a:pt x="4433266" y="3149066"/>
                </a:cubicBezTo>
                <a:cubicBezTo>
                  <a:pt x="4450801" y="3158018"/>
                  <a:pt x="4472806" y="3162495"/>
                  <a:pt x="4499280" y="3162495"/>
                </a:cubicBezTo>
                <a:cubicBezTo>
                  <a:pt x="4525525" y="3162495"/>
                  <a:pt x="4547589" y="3157612"/>
                  <a:pt x="4565473" y="3147845"/>
                </a:cubicBezTo>
                <a:cubicBezTo>
                  <a:pt x="4583357" y="3138078"/>
                  <a:pt x="4597757" y="3124881"/>
                  <a:pt x="4608672" y="3108254"/>
                </a:cubicBezTo>
                <a:cubicBezTo>
                  <a:pt x="4619586" y="3091627"/>
                  <a:pt x="4627367" y="3072384"/>
                  <a:pt x="4632012" y="3050525"/>
                </a:cubicBezTo>
                <a:cubicBezTo>
                  <a:pt x="4636658" y="3028666"/>
                  <a:pt x="4638980" y="3005528"/>
                  <a:pt x="4638980" y="2981111"/>
                </a:cubicBezTo>
                <a:cubicBezTo>
                  <a:pt x="4638980" y="2955531"/>
                  <a:pt x="4636716" y="2931753"/>
                  <a:pt x="4632187" y="2909778"/>
                </a:cubicBezTo>
                <a:cubicBezTo>
                  <a:pt x="4627658" y="2887802"/>
                  <a:pt x="4620109" y="2868734"/>
                  <a:pt x="4609541" y="2852572"/>
                </a:cubicBezTo>
                <a:cubicBezTo>
                  <a:pt x="4598973" y="2836410"/>
                  <a:pt x="4584864" y="2823795"/>
                  <a:pt x="4567214" y="2814725"/>
                </a:cubicBezTo>
                <a:cubicBezTo>
                  <a:pt x="4549564" y="2805656"/>
                  <a:pt x="4527734" y="2801122"/>
                  <a:pt x="4501721" y="2801122"/>
                </a:cubicBezTo>
                <a:close/>
                <a:moveTo>
                  <a:pt x="3748044" y="2756473"/>
                </a:moveTo>
                <a:lnTo>
                  <a:pt x="4061978" y="2756473"/>
                </a:lnTo>
                <a:cubicBezTo>
                  <a:pt x="4063839" y="2756473"/>
                  <a:pt x="4065525" y="2756938"/>
                  <a:pt x="4067036" y="2757868"/>
                </a:cubicBezTo>
                <a:cubicBezTo>
                  <a:pt x="4068548" y="2758799"/>
                  <a:pt x="4069827" y="2760310"/>
                  <a:pt x="4070873" y="2762403"/>
                </a:cubicBezTo>
                <a:cubicBezTo>
                  <a:pt x="4071920" y="2764496"/>
                  <a:pt x="4072675" y="2767228"/>
                  <a:pt x="4073141" y="2770600"/>
                </a:cubicBezTo>
                <a:cubicBezTo>
                  <a:pt x="4073606" y="2773972"/>
                  <a:pt x="4073838" y="2777867"/>
                  <a:pt x="4073838" y="2782286"/>
                </a:cubicBezTo>
                <a:cubicBezTo>
                  <a:pt x="4073838" y="2786704"/>
                  <a:pt x="4073606" y="2790541"/>
                  <a:pt x="4073141" y="2793797"/>
                </a:cubicBezTo>
                <a:cubicBezTo>
                  <a:pt x="4072675" y="2797052"/>
                  <a:pt x="4071920" y="2799668"/>
                  <a:pt x="4070873" y="2801645"/>
                </a:cubicBezTo>
                <a:cubicBezTo>
                  <a:pt x="4069827" y="2803622"/>
                  <a:pt x="4068548" y="2805075"/>
                  <a:pt x="4067036" y="2806005"/>
                </a:cubicBezTo>
                <a:cubicBezTo>
                  <a:pt x="4065525" y="2806936"/>
                  <a:pt x="4063839" y="2807400"/>
                  <a:pt x="4061978" y="2807400"/>
                </a:cubicBezTo>
                <a:lnTo>
                  <a:pt x="3935009" y="2807400"/>
                </a:lnTo>
                <a:lnTo>
                  <a:pt x="3935009" y="3198772"/>
                </a:lnTo>
                <a:cubicBezTo>
                  <a:pt x="3935009" y="3200632"/>
                  <a:pt x="3934544" y="3202260"/>
                  <a:pt x="3933614" y="3203655"/>
                </a:cubicBezTo>
                <a:cubicBezTo>
                  <a:pt x="3932684" y="3205050"/>
                  <a:pt x="3931056" y="3206155"/>
                  <a:pt x="3928731" y="3206969"/>
                </a:cubicBezTo>
                <a:cubicBezTo>
                  <a:pt x="3926405" y="3207783"/>
                  <a:pt x="3923324" y="3208481"/>
                  <a:pt x="3919487" y="3209062"/>
                </a:cubicBezTo>
                <a:cubicBezTo>
                  <a:pt x="3915650" y="3209643"/>
                  <a:pt x="3910825" y="3209934"/>
                  <a:pt x="3905011" y="3209934"/>
                </a:cubicBezTo>
                <a:cubicBezTo>
                  <a:pt x="3899430" y="3209934"/>
                  <a:pt x="3894663" y="3209643"/>
                  <a:pt x="3890710" y="3209062"/>
                </a:cubicBezTo>
                <a:cubicBezTo>
                  <a:pt x="3886757" y="3208481"/>
                  <a:pt x="3883617" y="3207783"/>
                  <a:pt x="3881292" y="3206969"/>
                </a:cubicBezTo>
                <a:cubicBezTo>
                  <a:pt x="3878966" y="3206155"/>
                  <a:pt x="3877339" y="3205050"/>
                  <a:pt x="3876408" y="3203655"/>
                </a:cubicBezTo>
                <a:cubicBezTo>
                  <a:pt x="3875478" y="3202260"/>
                  <a:pt x="3875013" y="3200632"/>
                  <a:pt x="3875013" y="3198772"/>
                </a:cubicBezTo>
                <a:lnTo>
                  <a:pt x="3875013" y="2807400"/>
                </a:lnTo>
                <a:lnTo>
                  <a:pt x="3748044" y="2807400"/>
                </a:lnTo>
                <a:cubicBezTo>
                  <a:pt x="3746184" y="2807400"/>
                  <a:pt x="3744498" y="2806936"/>
                  <a:pt x="3742987" y="2806005"/>
                </a:cubicBezTo>
                <a:cubicBezTo>
                  <a:pt x="3741475" y="2805075"/>
                  <a:pt x="3740254" y="2803622"/>
                  <a:pt x="3739324" y="2801645"/>
                </a:cubicBezTo>
                <a:cubicBezTo>
                  <a:pt x="3738394" y="2799668"/>
                  <a:pt x="3737638" y="2797052"/>
                  <a:pt x="3737057" y="2793797"/>
                </a:cubicBezTo>
                <a:cubicBezTo>
                  <a:pt x="3736475" y="2790541"/>
                  <a:pt x="3736185" y="2786704"/>
                  <a:pt x="3736185" y="2782286"/>
                </a:cubicBezTo>
                <a:cubicBezTo>
                  <a:pt x="3736185" y="2777867"/>
                  <a:pt x="3736475" y="2773972"/>
                  <a:pt x="3737057" y="2770600"/>
                </a:cubicBezTo>
                <a:cubicBezTo>
                  <a:pt x="3737638" y="2767228"/>
                  <a:pt x="3738394" y="2764496"/>
                  <a:pt x="3739324" y="2762403"/>
                </a:cubicBezTo>
                <a:cubicBezTo>
                  <a:pt x="3740254" y="2760310"/>
                  <a:pt x="3741475" y="2758799"/>
                  <a:pt x="3742987" y="2757868"/>
                </a:cubicBezTo>
                <a:cubicBezTo>
                  <a:pt x="3744498" y="2756938"/>
                  <a:pt x="3746184" y="2756473"/>
                  <a:pt x="3748044" y="2756473"/>
                </a:cubicBezTo>
                <a:close/>
                <a:moveTo>
                  <a:pt x="2223993" y="2756473"/>
                </a:moveTo>
                <a:lnTo>
                  <a:pt x="2320615" y="2756473"/>
                </a:lnTo>
                <a:cubicBezTo>
                  <a:pt x="2330382" y="2756473"/>
                  <a:pt x="2339742" y="2756880"/>
                  <a:pt x="2348695" y="2757694"/>
                </a:cubicBezTo>
                <a:cubicBezTo>
                  <a:pt x="2357648" y="2758508"/>
                  <a:pt x="2368228" y="2760252"/>
                  <a:pt x="2380437" y="2762926"/>
                </a:cubicBezTo>
                <a:cubicBezTo>
                  <a:pt x="2392645" y="2765601"/>
                  <a:pt x="2405087" y="2770600"/>
                  <a:pt x="2417760" y="2777925"/>
                </a:cubicBezTo>
                <a:cubicBezTo>
                  <a:pt x="2430434" y="2785251"/>
                  <a:pt x="2441189" y="2794262"/>
                  <a:pt x="2450026" y="2804959"/>
                </a:cubicBezTo>
                <a:cubicBezTo>
                  <a:pt x="2458862" y="2815656"/>
                  <a:pt x="2465664" y="2828039"/>
                  <a:pt x="2470432" y="2842108"/>
                </a:cubicBezTo>
                <a:cubicBezTo>
                  <a:pt x="2475199" y="2856176"/>
                  <a:pt x="2477582" y="2871699"/>
                  <a:pt x="2477582" y="2888674"/>
                </a:cubicBezTo>
                <a:cubicBezTo>
                  <a:pt x="2477582" y="2911231"/>
                  <a:pt x="2473862" y="2931579"/>
                  <a:pt x="2466420" y="2949717"/>
                </a:cubicBezTo>
                <a:cubicBezTo>
                  <a:pt x="2458979" y="2967856"/>
                  <a:pt x="2448340" y="2983320"/>
                  <a:pt x="2434504" y="2996110"/>
                </a:cubicBezTo>
                <a:cubicBezTo>
                  <a:pt x="2420667" y="3008900"/>
                  <a:pt x="2403691" y="3018783"/>
                  <a:pt x="2383576" y="3025759"/>
                </a:cubicBezTo>
                <a:cubicBezTo>
                  <a:pt x="2363461" y="3032735"/>
                  <a:pt x="2339451" y="3036224"/>
                  <a:pt x="2311546" y="3036224"/>
                </a:cubicBezTo>
                <a:lnTo>
                  <a:pt x="2260270" y="3036224"/>
                </a:lnTo>
                <a:lnTo>
                  <a:pt x="2260270" y="3198772"/>
                </a:lnTo>
                <a:cubicBezTo>
                  <a:pt x="2260270" y="3200632"/>
                  <a:pt x="2259746" y="3202260"/>
                  <a:pt x="2258700" y="3203655"/>
                </a:cubicBezTo>
                <a:cubicBezTo>
                  <a:pt x="2257654" y="3205050"/>
                  <a:pt x="2256026" y="3206155"/>
                  <a:pt x="2253817" y="3206969"/>
                </a:cubicBezTo>
                <a:cubicBezTo>
                  <a:pt x="2251607" y="3207783"/>
                  <a:pt x="2248584" y="3208481"/>
                  <a:pt x="2244748" y="3209062"/>
                </a:cubicBezTo>
                <a:cubicBezTo>
                  <a:pt x="2240910" y="3209643"/>
                  <a:pt x="2236085" y="3209934"/>
                  <a:pt x="2230272" y="3209934"/>
                </a:cubicBezTo>
                <a:cubicBezTo>
                  <a:pt x="2224458" y="3209934"/>
                  <a:pt x="2219633" y="3209643"/>
                  <a:pt x="2215796" y="3209062"/>
                </a:cubicBezTo>
                <a:cubicBezTo>
                  <a:pt x="2211959" y="3208481"/>
                  <a:pt x="2208878" y="3207783"/>
                  <a:pt x="2206552" y="3206969"/>
                </a:cubicBezTo>
                <a:cubicBezTo>
                  <a:pt x="2204227" y="3206155"/>
                  <a:pt x="2202599" y="3205050"/>
                  <a:pt x="2201669" y="3203655"/>
                </a:cubicBezTo>
                <a:cubicBezTo>
                  <a:pt x="2200739" y="3202260"/>
                  <a:pt x="2200273" y="3200632"/>
                  <a:pt x="2200274" y="3198772"/>
                </a:cubicBezTo>
                <a:lnTo>
                  <a:pt x="2200274" y="2782286"/>
                </a:lnTo>
                <a:cubicBezTo>
                  <a:pt x="2200273" y="2772984"/>
                  <a:pt x="2202715" y="2766356"/>
                  <a:pt x="2207599" y="2762403"/>
                </a:cubicBezTo>
                <a:cubicBezTo>
                  <a:pt x="2212482" y="2758450"/>
                  <a:pt x="2217947" y="2756473"/>
                  <a:pt x="2223993" y="2756473"/>
                </a:cubicBezTo>
                <a:close/>
                <a:moveTo>
                  <a:pt x="1852518" y="2756473"/>
                </a:moveTo>
                <a:lnTo>
                  <a:pt x="1949140" y="2756473"/>
                </a:lnTo>
                <a:cubicBezTo>
                  <a:pt x="1958907" y="2756473"/>
                  <a:pt x="1968267" y="2756880"/>
                  <a:pt x="1977220" y="2757694"/>
                </a:cubicBezTo>
                <a:cubicBezTo>
                  <a:pt x="1986173" y="2758508"/>
                  <a:pt x="1996753" y="2760252"/>
                  <a:pt x="2008962" y="2762926"/>
                </a:cubicBezTo>
                <a:cubicBezTo>
                  <a:pt x="2021170" y="2765601"/>
                  <a:pt x="2033612" y="2770600"/>
                  <a:pt x="2046285" y="2777925"/>
                </a:cubicBezTo>
                <a:cubicBezTo>
                  <a:pt x="2058959" y="2785251"/>
                  <a:pt x="2069714" y="2794262"/>
                  <a:pt x="2078551" y="2804959"/>
                </a:cubicBezTo>
                <a:cubicBezTo>
                  <a:pt x="2087387" y="2815656"/>
                  <a:pt x="2094189" y="2828039"/>
                  <a:pt x="2098956" y="2842108"/>
                </a:cubicBezTo>
                <a:cubicBezTo>
                  <a:pt x="2103723" y="2856176"/>
                  <a:pt x="2106107" y="2871699"/>
                  <a:pt x="2106107" y="2888674"/>
                </a:cubicBezTo>
                <a:cubicBezTo>
                  <a:pt x="2106107" y="2911231"/>
                  <a:pt x="2102386" y="2931579"/>
                  <a:pt x="2094945" y="2949717"/>
                </a:cubicBezTo>
                <a:cubicBezTo>
                  <a:pt x="2087503" y="2967856"/>
                  <a:pt x="2076865" y="2983320"/>
                  <a:pt x="2063029" y="2996110"/>
                </a:cubicBezTo>
                <a:cubicBezTo>
                  <a:pt x="2049192" y="3008900"/>
                  <a:pt x="2032216" y="3018783"/>
                  <a:pt x="2012101" y="3025759"/>
                </a:cubicBezTo>
                <a:cubicBezTo>
                  <a:pt x="1991986" y="3032735"/>
                  <a:pt x="1967976" y="3036224"/>
                  <a:pt x="1940071" y="3036224"/>
                </a:cubicBezTo>
                <a:lnTo>
                  <a:pt x="1888795" y="3036224"/>
                </a:lnTo>
                <a:lnTo>
                  <a:pt x="1888795" y="3198772"/>
                </a:lnTo>
                <a:cubicBezTo>
                  <a:pt x="1888795" y="3200632"/>
                  <a:pt x="1888272" y="3202260"/>
                  <a:pt x="1887225" y="3203655"/>
                </a:cubicBezTo>
                <a:cubicBezTo>
                  <a:pt x="1886179" y="3205050"/>
                  <a:pt x="1884551" y="3206155"/>
                  <a:pt x="1882342" y="3206969"/>
                </a:cubicBezTo>
                <a:cubicBezTo>
                  <a:pt x="1880133" y="3207783"/>
                  <a:pt x="1877110" y="3208481"/>
                  <a:pt x="1873273" y="3209062"/>
                </a:cubicBezTo>
                <a:cubicBezTo>
                  <a:pt x="1869436" y="3209643"/>
                  <a:pt x="1864610" y="3209934"/>
                  <a:pt x="1858797" y="3209934"/>
                </a:cubicBezTo>
                <a:cubicBezTo>
                  <a:pt x="1852983" y="3209934"/>
                  <a:pt x="1848158" y="3209643"/>
                  <a:pt x="1844321" y="3209062"/>
                </a:cubicBezTo>
                <a:cubicBezTo>
                  <a:pt x="1840484" y="3208481"/>
                  <a:pt x="1837403" y="3207783"/>
                  <a:pt x="1835077" y="3206969"/>
                </a:cubicBezTo>
                <a:cubicBezTo>
                  <a:pt x="1832752" y="3206155"/>
                  <a:pt x="1831124" y="3205050"/>
                  <a:pt x="1830194" y="3203655"/>
                </a:cubicBezTo>
                <a:cubicBezTo>
                  <a:pt x="1829264" y="3202260"/>
                  <a:pt x="1828798" y="3200632"/>
                  <a:pt x="1828799" y="3198772"/>
                </a:cubicBezTo>
                <a:lnTo>
                  <a:pt x="1828799" y="2782286"/>
                </a:lnTo>
                <a:cubicBezTo>
                  <a:pt x="1828798" y="2772984"/>
                  <a:pt x="1831240" y="2766356"/>
                  <a:pt x="1836124" y="2762403"/>
                </a:cubicBezTo>
                <a:cubicBezTo>
                  <a:pt x="1841007" y="2758450"/>
                  <a:pt x="1846472" y="2756473"/>
                  <a:pt x="1852518" y="2756473"/>
                </a:cubicBezTo>
                <a:close/>
                <a:moveTo>
                  <a:pt x="5112293" y="2755427"/>
                </a:moveTo>
                <a:cubicBezTo>
                  <a:pt x="5117692" y="2755427"/>
                  <a:pt x="5122354" y="2755660"/>
                  <a:pt x="5126281" y="2756124"/>
                </a:cubicBezTo>
                <a:cubicBezTo>
                  <a:pt x="5130207" y="2756589"/>
                  <a:pt x="5133275" y="2757345"/>
                  <a:pt x="5135483" y="2758392"/>
                </a:cubicBezTo>
                <a:cubicBezTo>
                  <a:pt x="5137692" y="2759438"/>
                  <a:pt x="5139288" y="2760659"/>
                  <a:pt x="5140269" y="2762054"/>
                </a:cubicBezTo>
                <a:cubicBezTo>
                  <a:pt x="5141250" y="2763450"/>
                  <a:pt x="5141740" y="2764961"/>
                  <a:pt x="5141740" y="2766589"/>
                </a:cubicBezTo>
                <a:lnTo>
                  <a:pt x="5141740" y="3183075"/>
                </a:lnTo>
                <a:cubicBezTo>
                  <a:pt x="5141740" y="3187726"/>
                  <a:pt x="5140959" y="3191679"/>
                  <a:pt x="5139397" y="3194935"/>
                </a:cubicBezTo>
                <a:cubicBezTo>
                  <a:pt x="5137834" y="3198190"/>
                  <a:pt x="5135790" y="3200865"/>
                  <a:pt x="5133265" y="3202958"/>
                </a:cubicBezTo>
                <a:cubicBezTo>
                  <a:pt x="5130740" y="3205050"/>
                  <a:pt x="5127914" y="3206562"/>
                  <a:pt x="5124787" y="3207492"/>
                </a:cubicBezTo>
                <a:cubicBezTo>
                  <a:pt x="5121661" y="3208422"/>
                  <a:pt x="5118533" y="3208887"/>
                  <a:pt x="5115405" y="3208887"/>
                </a:cubicBezTo>
                <a:lnTo>
                  <a:pt x="5095566" y="3208887"/>
                </a:lnTo>
                <a:cubicBezTo>
                  <a:pt x="5089312" y="3208887"/>
                  <a:pt x="5083840" y="3208248"/>
                  <a:pt x="5079149" y="3206969"/>
                </a:cubicBezTo>
                <a:cubicBezTo>
                  <a:pt x="5074459" y="3205690"/>
                  <a:pt x="5070010" y="3203365"/>
                  <a:pt x="5065802" y="3199993"/>
                </a:cubicBezTo>
                <a:cubicBezTo>
                  <a:pt x="5061595" y="3196621"/>
                  <a:pt x="5057386" y="3192028"/>
                  <a:pt x="5053177" y="3186214"/>
                </a:cubicBezTo>
                <a:cubicBezTo>
                  <a:pt x="5048967" y="3180401"/>
                  <a:pt x="5044500" y="3172959"/>
                  <a:pt x="5039777" y="3163890"/>
                </a:cubicBezTo>
                <a:lnTo>
                  <a:pt x="4902082" y="2907162"/>
                </a:lnTo>
                <a:cubicBezTo>
                  <a:pt x="4894884" y="2893907"/>
                  <a:pt x="4887629" y="2880012"/>
                  <a:pt x="4880316" y="2865478"/>
                </a:cubicBezTo>
                <a:cubicBezTo>
                  <a:pt x="4873004" y="2850944"/>
                  <a:pt x="4866197" y="2836817"/>
                  <a:pt x="4859897" y="2823097"/>
                </a:cubicBezTo>
                <a:lnTo>
                  <a:pt x="4859200" y="2823097"/>
                </a:lnTo>
                <a:cubicBezTo>
                  <a:pt x="4859665" y="2839840"/>
                  <a:pt x="4860013" y="2856932"/>
                  <a:pt x="4860246" y="2874373"/>
                </a:cubicBezTo>
                <a:cubicBezTo>
                  <a:pt x="4860479" y="2891814"/>
                  <a:pt x="4860595" y="2909138"/>
                  <a:pt x="4860595" y="2926347"/>
                </a:cubicBezTo>
                <a:lnTo>
                  <a:pt x="4860595" y="3198772"/>
                </a:lnTo>
                <a:cubicBezTo>
                  <a:pt x="4860595" y="3200400"/>
                  <a:pt x="4860104" y="3201969"/>
                  <a:pt x="4859123" y="3203481"/>
                </a:cubicBezTo>
                <a:cubicBezTo>
                  <a:pt x="4858142" y="3204992"/>
                  <a:pt x="4856486" y="3206155"/>
                  <a:pt x="4854155" y="3206969"/>
                </a:cubicBezTo>
                <a:cubicBezTo>
                  <a:pt x="4851824" y="3207783"/>
                  <a:pt x="4848757" y="3208481"/>
                  <a:pt x="4844953" y="3209062"/>
                </a:cubicBezTo>
                <a:cubicBezTo>
                  <a:pt x="4841148" y="3209643"/>
                  <a:pt x="4836301" y="3209934"/>
                  <a:pt x="4830411" y="3209934"/>
                </a:cubicBezTo>
                <a:cubicBezTo>
                  <a:pt x="4824521" y="3209934"/>
                  <a:pt x="4819675" y="3209643"/>
                  <a:pt x="4815873" y="3209062"/>
                </a:cubicBezTo>
                <a:cubicBezTo>
                  <a:pt x="4812070" y="3208481"/>
                  <a:pt x="4809064" y="3207783"/>
                  <a:pt x="4806855" y="3206969"/>
                </a:cubicBezTo>
                <a:cubicBezTo>
                  <a:pt x="4804646" y="3206155"/>
                  <a:pt x="4803051" y="3204992"/>
                  <a:pt x="4802070" y="3203481"/>
                </a:cubicBezTo>
                <a:cubicBezTo>
                  <a:pt x="4801089" y="3201969"/>
                  <a:pt x="4800598" y="3200400"/>
                  <a:pt x="4800598" y="3198772"/>
                </a:cubicBezTo>
                <a:lnTo>
                  <a:pt x="4800598" y="2782286"/>
                </a:lnTo>
                <a:cubicBezTo>
                  <a:pt x="4800598" y="2772984"/>
                  <a:pt x="4803239" y="2766356"/>
                  <a:pt x="4808521" y="2762403"/>
                </a:cubicBezTo>
                <a:cubicBezTo>
                  <a:pt x="4813801" y="2758450"/>
                  <a:pt x="4819562" y="2756473"/>
                  <a:pt x="4825800" y="2756473"/>
                </a:cubicBezTo>
                <a:lnTo>
                  <a:pt x="4855324" y="2756473"/>
                </a:lnTo>
                <a:cubicBezTo>
                  <a:pt x="4862282" y="2756473"/>
                  <a:pt x="4868102" y="2757055"/>
                  <a:pt x="4872784" y="2758217"/>
                </a:cubicBezTo>
                <a:cubicBezTo>
                  <a:pt x="4877466" y="2759380"/>
                  <a:pt x="4881666" y="2761298"/>
                  <a:pt x="4885385" y="2763973"/>
                </a:cubicBezTo>
                <a:cubicBezTo>
                  <a:pt x="4889104" y="2766647"/>
                  <a:pt x="4892704" y="2770368"/>
                  <a:pt x="4896185" y="2775135"/>
                </a:cubicBezTo>
                <a:cubicBezTo>
                  <a:pt x="4899666" y="2779902"/>
                  <a:pt x="4903318" y="2785890"/>
                  <a:pt x="4907140" y="2793099"/>
                </a:cubicBezTo>
                <a:lnTo>
                  <a:pt x="5012995" y="2991226"/>
                </a:lnTo>
                <a:cubicBezTo>
                  <a:pt x="5019513" y="3003319"/>
                  <a:pt x="5025806" y="3015120"/>
                  <a:pt x="5031874" y="3026631"/>
                </a:cubicBezTo>
                <a:cubicBezTo>
                  <a:pt x="5037942" y="3038142"/>
                  <a:pt x="5043785" y="3049479"/>
                  <a:pt x="5049405" y="3060641"/>
                </a:cubicBezTo>
                <a:cubicBezTo>
                  <a:pt x="5055024" y="3071803"/>
                  <a:pt x="5060586" y="3082791"/>
                  <a:pt x="5066091" y="3093604"/>
                </a:cubicBezTo>
                <a:cubicBezTo>
                  <a:pt x="5071595" y="3104417"/>
                  <a:pt x="5077046" y="3115289"/>
                  <a:pt x="5082442" y="3126218"/>
                </a:cubicBezTo>
                <a:lnTo>
                  <a:pt x="5082791" y="3126218"/>
                </a:lnTo>
                <a:cubicBezTo>
                  <a:pt x="5082325" y="3107847"/>
                  <a:pt x="5082035" y="3088720"/>
                  <a:pt x="5081918" y="3068838"/>
                </a:cubicBezTo>
                <a:cubicBezTo>
                  <a:pt x="5081802" y="3048955"/>
                  <a:pt x="5081744" y="3029829"/>
                  <a:pt x="5081744" y="3011458"/>
                </a:cubicBezTo>
                <a:lnTo>
                  <a:pt x="5081744" y="2766589"/>
                </a:lnTo>
                <a:cubicBezTo>
                  <a:pt x="5081744" y="2764961"/>
                  <a:pt x="5082235" y="2763450"/>
                  <a:pt x="5083215" y="2762054"/>
                </a:cubicBezTo>
                <a:cubicBezTo>
                  <a:pt x="5084197" y="2760659"/>
                  <a:pt x="5085853" y="2759438"/>
                  <a:pt x="5088184" y="2758392"/>
                </a:cubicBezTo>
                <a:cubicBezTo>
                  <a:pt x="5090514" y="2757345"/>
                  <a:pt x="5093582" y="2756589"/>
                  <a:pt x="5097386" y="2756124"/>
                </a:cubicBezTo>
                <a:cubicBezTo>
                  <a:pt x="5101190" y="2755660"/>
                  <a:pt x="5106159" y="2755427"/>
                  <a:pt x="5112293" y="2755427"/>
                </a:cubicBezTo>
                <a:close/>
                <a:moveTo>
                  <a:pt x="4173372" y="2754380"/>
                </a:moveTo>
                <a:cubicBezTo>
                  <a:pt x="4179185" y="2754380"/>
                  <a:pt x="4184010" y="2754671"/>
                  <a:pt x="4187847" y="2755252"/>
                </a:cubicBezTo>
                <a:cubicBezTo>
                  <a:pt x="4191684" y="2755834"/>
                  <a:pt x="4194766" y="2756532"/>
                  <a:pt x="4197091" y="2757345"/>
                </a:cubicBezTo>
                <a:cubicBezTo>
                  <a:pt x="4199417" y="2758159"/>
                  <a:pt x="4201044" y="2759264"/>
                  <a:pt x="4201975" y="2760659"/>
                </a:cubicBezTo>
                <a:cubicBezTo>
                  <a:pt x="4202905" y="2762054"/>
                  <a:pt x="4203370" y="2763682"/>
                  <a:pt x="4203370" y="2765542"/>
                </a:cubicBezTo>
                <a:lnTo>
                  <a:pt x="4203370" y="3198772"/>
                </a:lnTo>
                <a:cubicBezTo>
                  <a:pt x="4203370" y="3200632"/>
                  <a:pt x="4202905" y="3202260"/>
                  <a:pt x="4201975" y="3203655"/>
                </a:cubicBezTo>
                <a:cubicBezTo>
                  <a:pt x="4201044" y="3205050"/>
                  <a:pt x="4199417" y="3206155"/>
                  <a:pt x="4197091" y="3206969"/>
                </a:cubicBezTo>
                <a:cubicBezTo>
                  <a:pt x="4194766" y="3207783"/>
                  <a:pt x="4191684" y="3208481"/>
                  <a:pt x="4187847" y="3209062"/>
                </a:cubicBezTo>
                <a:cubicBezTo>
                  <a:pt x="4184010" y="3209643"/>
                  <a:pt x="4179185" y="3209934"/>
                  <a:pt x="4173372" y="3209934"/>
                </a:cubicBezTo>
                <a:cubicBezTo>
                  <a:pt x="4167791" y="3209934"/>
                  <a:pt x="4163023" y="3209643"/>
                  <a:pt x="4159070" y="3209062"/>
                </a:cubicBezTo>
                <a:cubicBezTo>
                  <a:pt x="4155117" y="3208481"/>
                  <a:pt x="4151978" y="3207783"/>
                  <a:pt x="4149652" y="3206969"/>
                </a:cubicBezTo>
                <a:cubicBezTo>
                  <a:pt x="4147327" y="3206155"/>
                  <a:pt x="4145699" y="3205050"/>
                  <a:pt x="4144769" y="3203655"/>
                </a:cubicBezTo>
                <a:cubicBezTo>
                  <a:pt x="4143839" y="3202260"/>
                  <a:pt x="4143373" y="3200632"/>
                  <a:pt x="4143373" y="3198772"/>
                </a:cubicBezTo>
                <a:lnTo>
                  <a:pt x="4143373" y="2765542"/>
                </a:lnTo>
                <a:cubicBezTo>
                  <a:pt x="4143373" y="2763682"/>
                  <a:pt x="4143897" y="2762054"/>
                  <a:pt x="4144943" y="2760659"/>
                </a:cubicBezTo>
                <a:cubicBezTo>
                  <a:pt x="4145990" y="2759264"/>
                  <a:pt x="4147734" y="2758159"/>
                  <a:pt x="4150175" y="2757345"/>
                </a:cubicBezTo>
                <a:cubicBezTo>
                  <a:pt x="4152617" y="2756532"/>
                  <a:pt x="4155756" y="2755834"/>
                  <a:pt x="4159593" y="2755252"/>
                </a:cubicBezTo>
                <a:cubicBezTo>
                  <a:pt x="4163430" y="2754671"/>
                  <a:pt x="4168023" y="2754380"/>
                  <a:pt x="4173372" y="2754380"/>
                </a:cubicBezTo>
                <a:close/>
                <a:moveTo>
                  <a:pt x="3583980" y="2754380"/>
                </a:moveTo>
                <a:cubicBezTo>
                  <a:pt x="3591421" y="2754380"/>
                  <a:pt x="3597584" y="2754555"/>
                  <a:pt x="3602467" y="2754904"/>
                </a:cubicBezTo>
                <a:cubicBezTo>
                  <a:pt x="3607351" y="2755252"/>
                  <a:pt x="3611304" y="2755892"/>
                  <a:pt x="3614327" y="2756822"/>
                </a:cubicBezTo>
                <a:cubicBezTo>
                  <a:pt x="3617350" y="2757752"/>
                  <a:pt x="3619675" y="2759089"/>
                  <a:pt x="3621303" y="2760833"/>
                </a:cubicBezTo>
                <a:cubicBezTo>
                  <a:pt x="3622931" y="2762577"/>
                  <a:pt x="3624210" y="2764729"/>
                  <a:pt x="3625140" y="2767287"/>
                </a:cubicBezTo>
                <a:lnTo>
                  <a:pt x="3776526" y="3186563"/>
                </a:lnTo>
                <a:cubicBezTo>
                  <a:pt x="3778386" y="3191679"/>
                  <a:pt x="3779375" y="3195807"/>
                  <a:pt x="3779491" y="3198946"/>
                </a:cubicBezTo>
                <a:cubicBezTo>
                  <a:pt x="3779607" y="3202086"/>
                  <a:pt x="3778735" y="3204469"/>
                  <a:pt x="3776875" y="3206097"/>
                </a:cubicBezTo>
                <a:cubicBezTo>
                  <a:pt x="3775015" y="3207725"/>
                  <a:pt x="3771933" y="3208771"/>
                  <a:pt x="3767631" y="3209236"/>
                </a:cubicBezTo>
                <a:cubicBezTo>
                  <a:pt x="3763329" y="3209701"/>
                  <a:pt x="3757574" y="3209934"/>
                  <a:pt x="3750365" y="3209934"/>
                </a:cubicBezTo>
                <a:cubicBezTo>
                  <a:pt x="3743156" y="3209934"/>
                  <a:pt x="3737401" y="3209759"/>
                  <a:pt x="3733099" y="3209411"/>
                </a:cubicBezTo>
                <a:cubicBezTo>
                  <a:pt x="3728796" y="3209062"/>
                  <a:pt x="3725541" y="3208481"/>
                  <a:pt x="3723332" y="3207667"/>
                </a:cubicBezTo>
                <a:cubicBezTo>
                  <a:pt x="3721122" y="3206853"/>
                  <a:pt x="3719495" y="3205748"/>
                  <a:pt x="3718449" y="3204353"/>
                </a:cubicBezTo>
                <a:cubicBezTo>
                  <a:pt x="3717402" y="3202958"/>
                  <a:pt x="3716413" y="3201214"/>
                  <a:pt x="3715484" y="3199121"/>
                </a:cubicBezTo>
                <a:lnTo>
                  <a:pt x="3676765" y="3089244"/>
                </a:lnTo>
                <a:lnTo>
                  <a:pt x="3489102" y="3089244"/>
                </a:lnTo>
                <a:lnTo>
                  <a:pt x="3452128" y="3197725"/>
                </a:lnTo>
                <a:cubicBezTo>
                  <a:pt x="3451430" y="3199818"/>
                  <a:pt x="3450499" y="3201620"/>
                  <a:pt x="3449337" y="3203132"/>
                </a:cubicBezTo>
                <a:cubicBezTo>
                  <a:pt x="3448174" y="3204644"/>
                  <a:pt x="3446488" y="3205923"/>
                  <a:pt x="3444279" y="3206969"/>
                </a:cubicBezTo>
                <a:cubicBezTo>
                  <a:pt x="3442070" y="3208015"/>
                  <a:pt x="3438930" y="3208771"/>
                  <a:pt x="3434861" y="3209236"/>
                </a:cubicBezTo>
                <a:cubicBezTo>
                  <a:pt x="3430791" y="3209701"/>
                  <a:pt x="3425501" y="3209934"/>
                  <a:pt x="3418990" y="3209934"/>
                </a:cubicBezTo>
                <a:cubicBezTo>
                  <a:pt x="3412246" y="3209934"/>
                  <a:pt x="3406723" y="3209643"/>
                  <a:pt x="3402421" y="3209062"/>
                </a:cubicBezTo>
                <a:cubicBezTo>
                  <a:pt x="3398119" y="3208481"/>
                  <a:pt x="3395096" y="3207376"/>
                  <a:pt x="3393352" y="3205748"/>
                </a:cubicBezTo>
                <a:cubicBezTo>
                  <a:pt x="3391608" y="3204120"/>
                  <a:pt x="3390794" y="3201737"/>
                  <a:pt x="3390910" y="3198597"/>
                </a:cubicBezTo>
                <a:cubicBezTo>
                  <a:pt x="3391026" y="3195458"/>
                  <a:pt x="3392015" y="3191330"/>
                  <a:pt x="3393875" y="3186214"/>
                </a:cubicBezTo>
                <a:lnTo>
                  <a:pt x="3545261" y="2766938"/>
                </a:lnTo>
                <a:cubicBezTo>
                  <a:pt x="3546191" y="2764380"/>
                  <a:pt x="3547412" y="2762287"/>
                  <a:pt x="3548924" y="2760659"/>
                </a:cubicBezTo>
                <a:cubicBezTo>
                  <a:pt x="3550435" y="2759031"/>
                  <a:pt x="3552644" y="2757752"/>
                  <a:pt x="3555551" y="2756822"/>
                </a:cubicBezTo>
                <a:cubicBezTo>
                  <a:pt x="3558458" y="2755892"/>
                  <a:pt x="3562179" y="2755252"/>
                  <a:pt x="3566714" y="2754904"/>
                </a:cubicBezTo>
                <a:cubicBezTo>
                  <a:pt x="3571248" y="2754555"/>
                  <a:pt x="3577004" y="2754380"/>
                  <a:pt x="3583980" y="2754380"/>
                </a:cubicBezTo>
                <a:close/>
                <a:moveTo>
                  <a:pt x="2906547" y="2754380"/>
                </a:moveTo>
                <a:cubicBezTo>
                  <a:pt x="2912360" y="2754380"/>
                  <a:pt x="2917186" y="2754671"/>
                  <a:pt x="2921023" y="2755252"/>
                </a:cubicBezTo>
                <a:cubicBezTo>
                  <a:pt x="2924860" y="2755834"/>
                  <a:pt x="2927941" y="2756532"/>
                  <a:pt x="2930266" y="2757345"/>
                </a:cubicBezTo>
                <a:cubicBezTo>
                  <a:pt x="2932592" y="2758159"/>
                  <a:pt x="2934219" y="2759264"/>
                  <a:pt x="2935150" y="2760659"/>
                </a:cubicBezTo>
                <a:cubicBezTo>
                  <a:pt x="2936080" y="2762054"/>
                  <a:pt x="2936545" y="2763682"/>
                  <a:pt x="2936545" y="2765542"/>
                </a:cubicBezTo>
                <a:lnTo>
                  <a:pt x="2936545" y="3198772"/>
                </a:lnTo>
                <a:cubicBezTo>
                  <a:pt x="2936545" y="3200632"/>
                  <a:pt x="2936080" y="3202260"/>
                  <a:pt x="2935150" y="3203655"/>
                </a:cubicBezTo>
                <a:cubicBezTo>
                  <a:pt x="2934219" y="3205050"/>
                  <a:pt x="2932592" y="3206155"/>
                  <a:pt x="2930266" y="3206969"/>
                </a:cubicBezTo>
                <a:cubicBezTo>
                  <a:pt x="2927941" y="3207783"/>
                  <a:pt x="2924860" y="3208481"/>
                  <a:pt x="2921023" y="3209062"/>
                </a:cubicBezTo>
                <a:cubicBezTo>
                  <a:pt x="2917186" y="3209643"/>
                  <a:pt x="2912360" y="3209934"/>
                  <a:pt x="2906547" y="3209934"/>
                </a:cubicBezTo>
                <a:cubicBezTo>
                  <a:pt x="2900966" y="3209934"/>
                  <a:pt x="2896198" y="3209643"/>
                  <a:pt x="2892245" y="3209062"/>
                </a:cubicBezTo>
                <a:cubicBezTo>
                  <a:pt x="2888292" y="3208481"/>
                  <a:pt x="2885153" y="3207783"/>
                  <a:pt x="2882827" y="3206969"/>
                </a:cubicBezTo>
                <a:cubicBezTo>
                  <a:pt x="2880502" y="3206155"/>
                  <a:pt x="2878874" y="3205050"/>
                  <a:pt x="2877944" y="3203655"/>
                </a:cubicBezTo>
                <a:cubicBezTo>
                  <a:pt x="2877014" y="3202260"/>
                  <a:pt x="2876549" y="3200632"/>
                  <a:pt x="2876549" y="3198772"/>
                </a:cubicBezTo>
                <a:lnTo>
                  <a:pt x="2876549" y="2765542"/>
                </a:lnTo>
                <a:cubicBezTo>
                  <a:pt x="2876549" y="2763682"/>
                  <a:pt x="2877072" y="2762054"/>
                  <a:pt x="2878118" y="2760659"/>
                </a:cubicBezTo>
                <a:cubicBezTo>
                  <a:pt x="2879165" y="2759264"/>
                  <a:pt x="2880909" y="2758159"/>
                  <a:pt x="2883351" y="2757345"/>
                </a:cubicBezTo>
                <a:cubicBezTo>
                  <a:pt x="2885792" y="2756532"/>
                  <a:pt x="2888932" y="2755834"/>
                  <a:pt x="2892769" y="2755252"/>
                </a:cubicBezTo>
                <a:cubicBezTo>
                  <a:pt x="2896606" y="2754671"/>
                  <a:pt x="2901198" y="2754380"/>
                  <a:pt x="2906547" y="2754380"/>
                </a:cubicBezTo>
                <a:close/>
                <a:moveTo>
                  <a:pt x="2601747" y="2754380"/>
                </a:moveTo>
                <a:cubicBezTo>
                  <a:pt x="2607560" y="2754380"/>
                  <a:pt x="2612386" y="2754671"/>
                  <a:pt x="2616223" y="2755252"/>
                </a:cubicBezTo>
                <a:cubicBezTo>
                  <a:pt x="2620060" y="2755834"/>
                  <a:pt x="2623141" y="2756532"/>
                  <a:pt x="2625466" y="2757345"/>
                </a:cubicBezTo>
                <a:cubicBezTo>
                  <a:pt x="2627791" y="2758159"/>
                  <a:pt x="2629419" y="2759264"/>
                  <a:pt x="2630350" y="2760659"/>
                </a:cubicBezTo>
                <a:cubicBezTo>
                  <a:pt x="2631280" y="2762054"/>
                  <a:pt x="2631745" y="2763682"/>
                  <a:pt x="2631745" y="2765542"/>
                </a:cubicBezTo>
                <a:lnTo>
                  <a:pt x="2631745" y="3155867"/>
                </a:lnTo>
                <a:lnTo>
                  <a:pt x="2793596" y="3155867"/>
                </a:lnTo>
                <a:cubicBezTo>
                  <a:pt x="2795688" y="3155867"/>
                  <a:pt x="2797490" y="3156391"/>
                  <a:pt x="2799002" y="3157437"/>
                </a:cubicBezTo>
                <a:cubicBezTo>
                  <a:pt x="2800513" y="3158484"/>
                  <a:pt x="2801792" y="3159995"/>
                  <a:pt x="2802839" y="3161972"/>
                </a:cubicBezTo>
                <a:cubicBezTo>
                  <a:pt x="2803885" y="3163948"/>
                  <a:pt x="2804641" y="3166564"/>
                  <a:pt x="2805106" y="3169820"/>
                </a:cubicBezTo>
                <a:cubicBezTo>
                  <a:pt x="2805572" y="3173076"/>
                  <a:pt x="2805804" y="3177029"/>
                  <a:pt x="2805804" y="3181680"/>
                </a:cubicBezTo>
                <a:cubicBezTo>
                  <a:pt x="2805804" y="3186331"/>
                  <a:pt x="2805572" y="3190226"/>
                  <a:pt x="2805106" y="3193365"/>
                </a:cubicBezTo>
                <a:cubicBezTo>
                  <a:pt x="2804641" y="3196504"/>
                  <a:pt x="2803885" y="3199179"/>
                  <a:pt x="2802839" y="3201388"/>
                </a:cubicBezTo>
                <a:cubicBezTo>
                  <a:pt x="2801792" y="3203597"/>
                  <a:pt x="2800513" y="3205225"/>
                  <a:pt x="2799002" y="3206271"/>
                </a:cubicBezTo>
                <a:cubicBezTo>
                  <a:pt x="2797490" y="3207318"/>
                  <a:pt x="2795688" y="3207841"/>
                  <a:pt x="2793596" y="3207841"/>
                </a:cubicBezTo>
                <a:lnTo>
                  <a:pt x="2594073" y="3207841"/>
                </a:lnTo>
                <a:cubicBezTo>
                  <a:pt x="2588724" y="3207841"/>
                  <a:pt x="2583666" y="3206039"/>
                  <a:pt x="2578899" y="3202434"/>
                </a:cubicBezTo>
                <a:cubicBezTo>
                  <a:pt x="2574132" y="3198830"/>
                  <a:pt x="2571749" y="3192493"/>
                  <a:pt x="2571749" y="3183424"/>
                </a:cubicBezTo>
                <a:lnTo>
                  <a:pt x="2571749" y="2765542"/>
                </a:lnTo>
                <a:cubicBezTo>
                  <a:pt x="2571749" y="2763682"/>
                  <a:pt x="2572214" y="2762054"/>
                  <a:pt x="2573144" y="2760659"/>
                </a:cubicBezTo>
                <a:cubicBezTo>
                  <a:pt x="2574074" y="2759264"/>
                  <a:pt x="2575702" y="2758159"/>
                  <a:pt x="2578027" y="2757345"/>
                </a:cubicBezTo>
                <a:cubicBezTo>
                  <a:pt x="2580352" y="2756532"/>
                  <a:pt x="2583492" y="2755834"/>
                  <a:pt x="2587445" y="2755252"/>
                </a:cubicBezTo>
                <a:cubicBezTo>
                  <a:pt x="2591398" y="2754671"/>
                  <a:pt x="2596166" y="2754380"/>
                  <a:pt x="2601747" y="2754380"/>
                </a:cubicBezTo>
                <a:close/>
                <a:moveTo>
                  <a:pt x="1564680" y="2754380"/>
                </a:moveTo>
                <a:cubicBezTo>
                  <a:pt x="1572122" y="2754380"/>
                  <a:pt x="1578284" y="2754555"/>
                  <a:pt x="1583168" y="2754904"/>
                </a:cubicBezTo>
                <a:cubicBezTo>
                  <a:pt x="1588051" y="2755252"/>
                  <a:pt x="1592004" y="2755892"/>
                  <a:pt x="1595027" y="2756822"/>
                </a:cubicBezTo>
                <a:cubicBezTo>
                  <a:pt x="1598050" y="2757752"/>
                  <a:pt x="1600376" y="2759089"/>
                  <a:pt x="1602004" y="2760833"/>
                </a:cubicBezTo>
                <a:cubicBezTo>
                  <a:pt x="1603631" y="2762577"/>
                  <a:pt x="1604910" y="2764729"/>
                  <a:pt x="1605840" y="2767287"/>
                </a:cubicBezTo>
                <a:lnTo>
                  <a:pt x="1757226" y="3186563"/>
                </a:lnTo>
                <a:cubicBezTo>
                  <a:pt x="1759087" y="3191679"/>
                  <a:pt x="1760075" y="3195807"/>
                  <a:pt x="1760191" y="3198946"/>
                </a:cubicBezTo>
                <a:cubicBezTo>
                  <a:pt x="1760307" y="3202086"/>
                  <a:pt x="1759435" y="3204469"/>
                  <a:pt x="1757575" y="3206097"/>
                </a:cubicBezTo>
                <a:cubicBezTo>
                  <a:pt x="1755715" y="3207725"/>
                  <a:pt x="1752633" y="3208771"/>
                  <a:pt x="1748331" y="3209236"/>
                </a:cubicBezTo>
                <a:cubicBezTo>
                  <a:pt x="1744029" y="3209701"/>
                  <a:pt x="1738274" y="3209934"/>
                  <a:pt x="1731065" y="3209934"/>
                </a:cubicBezTo>
                <a:cubicBezTo>
                  <a:pt x="1723856" y="3209934"/>
                  <a:pt x="1718100" y="3209759"/>
                  <a:pt x="1713799" y="3209411"/>
                </a:cubicBezTo>
                <a:cubicBezTo>
                  <a:pt x="1709497" y="3209062"/>
                  <a:pt x="1706241" y="3208481"/>
                  <a:pt x="1704032" y="3207667"/>
                </a:cubicBezTo>
                <a:cubicBezTo>
                  <a:pt x="1701823" y="3206853"/>
                  <a:pt x="1700195" y="3205748"/>
                  <a:pt x="1699148" y="3204353"/>
                </a:cubicBezTo>
                <a:cubicBezTo>
                  <a:pt x="1698102" y="3202958"/>
                  <a:pt x="1697114" y="3201214"/>
                  <a:pt x="1696183" y="3199121"/>
                </a:cubicBezTo>
                <a:lnTo>
                  <a:pt x="1657465" y="3089244"/>
                </a:lnTo>
                <a:lnTo>
                  <a:pt x="1469802" y="3089244"/>
                </a:lnTo>
                <a:lnTo>
                  <a:pt x="1432828" y="3197725"/>
                </a:lnTo>
                <a:cubicBezTo>
                  <a:pt x="1432130" y="3199818"/>
                  <a:pt x="1431200" y="3201620"/>
                  <a:pt x="1430037" y="3203132"/>
                </a:cubicBezTo>
                <a:cubicBezTo>
                  <a:pt x="1428875" y="3204644"/>
                  <a:pt x="1427188" y="3205923"/>
                  <a:pt x="1424980" y="3206969"/>
                </a:cubicBezTo>
                <a:cubicBezTo>
                  <a:pt x="1422770" y="3208015"/>
                  <a:pt x="1419631" y="3208771"/>
                  <a:pt x="1415562" y="3209236"/>
                </a:cubicBezTo>
                <a:cubicBezTo>
                  <a:pt x="1411492" y="3209701"/>
                  <a:pt x="1406201" y="3209934"/>
                  <a:pt x="1399690" y="3209934"/>
                </a:cubicBezTo>
                <a:cubicBezTo>
                  <a:pt x="1392947" y="3209934"/>
                  <a:pt x="1387423" y="3209643"/>
                  <a:pt x="1383121" y="3209062"/>
                </a:cubicBezTo>
                <a:cubicBezTo>
                  <a:pt x="1378819" y="3208481"/>
                  <a:pt x="1375796" y="3207376"/>
                  <a:pt x="1374052" y="3205748"/>
                </a:cubicBezTo>
                <a:cubicBezTo>
                  <a:pt x="1372308" y="3204120"/>
                  <a:pt x="1371494" y="3201737"/>
                  <a:pt x="1371610" y="3198597"/>
                </a:cubicBezTo>
                <a:cubicBezTo>
                  <a:pt x="1371727" y="3195458"/>
                  <a:pt x="1372715" y="3191330"/>
                  <a:pt x="1374576" y="3186214"/>
                </a:cubicBezTo>
                <a:lnTo>
                  <a:pt x="1525962" y="2766938"/>
                </a:lnTo>
                <a:cubicBezTo>
                  <a:pt x="1526892" y="2764380"/>
                  <a:pt x="1528113" y="2762287"/>
                  <a:pt x="1529624" y="2760659"/>
                </a:cubicBezTo>
                <a:cubicBezTo>
                  <a:pt x="1531136" y="2759031"/>
                  <a:pt x="1533345" y="2757752"/>
                  <a:pt x="1536252" y="2756822"/>
                </a:cubicBezTo>
                <a:cubicBezTo>
                  <a:pt x="1539158" y="2755892"/>
                  <a:pt x="1542879" y="2755252"/>
                  <a:pt x="1547414" y="2754904"/>
                </a:cubicBezTo>
                <a:cubicBezTo>
                  <a:pt x="1551949" y="2754555"/>
                  <a:pt x="1557704" y="2754380"/>
                  <a:pt x="1564680" y="2754380"/>
                </a:cubicBezTo>
                <a:close/>
                <a:moveTo>
                  <a:pt x="3229839" y="2750892"/>
                </a:moveTo>
                <a:cubicBezTo>
                  <a:pt x="3242861" y="2750892"/>
                  <a:pt x="3255535" y="2752113"/>
                  <a:pt x="3267860" y="2754555"/>
                </a:cubicBezTo>
                <a:cubicBezTo>
                  <a:pt x="3280184" y="2756996"/>
                  <a:pt x="3291579" y="2760078"/>
                  <a:pt x="3302044" y="2763798"/>
                </a:cubicBezTo>
                <a:cubicBezTo>
                  <a:pt x="3312508" y="2767519"/>
                  <a:pt x="3321810" y="2771821"/>
                  <a:pt x="3329949" y="2776705"/>
                </a:cubicBezTo>
                <a:cubicBezTo>
                  <a:pt x="3338088" y="2781588"/>
                  <a:pt x="3343727" y="2785599"/>
                  <a:pt x="3346867" y="2788739"/>
                </a:cubicBezTo>
                <a:cubicBezTo>
                  <a:pt x="3350006" y="2791878"/>
                  <a:pt x="3352040" y="2794262"/>
                  <a:pt x="3352971" y="2795889"/>
                </a:cubicBezTo>
                <a:cubicBezTo>
                  <a:pt x="3353901" y="2797518"/>
                  <a:pt x="3354656" y="2799436"/>
                  <a:pt x="3355238" y="2801645"/>
                </a:cubicBezTo>
                <a:cubicBezTo>
                  <a:pt x="3355819" y="2803854"/>
                  <a:pt x="3356285" y="2806470"/>
                  <a:pt x="3356633" y="2809493"/>
                </a:cubicBezTo>
                <a:cubicBezTo>
                  <a:pt x="3356982" y="2812517"/>
                  <a:pt x="3357157" y="2816121"/>
                  <a:pt x="3357157" y="2820307"/>
                </a:cubicBezTo>
                <a:cubicBezTo>
                  <a:pt x="3357157" y="2824957"/>
                  <a:pt x="3356923" y="2828911"/>
                  <a:pt x="3356456" y="2832166"/>
                </a:cubicBezTo>
                <a:cubicBezTo>
                  <a:pt x="3355989" y="2835422"/>
                  <a:pt x="3355288" y="2838155"/>
                  <a:pt x="3354352" y="2840363"/>
                </a:cubicBezTo>
                <a:cubicBezTo>
                  <a:pt x="3353417" y="2842573"/>
                  <a:pt x="3352306" y="2844200"/>
                  <a:pt x="3351019" y="2845247"/>
                </a:cubicBezTo>
                <a:cubicBezTo>
                  <a:pt x="3349733" y="2846293"/>
                  <a:pt x="3348155" y="2846817"/>
                  <a:pt x="3346283" y="2846817"/>
                </a:cubicBezTo>
                <a:cubicBezTo>
                  <a:pt x="3343013" y="2846817"/>
                  <a:pt x="3338455" y="2844549"/>
                  <a:pt x="3332609" y="2840015"/>
                </a:cubicBezTo>
                <a:cubicBezTo>
                  <a:pt x="3326762" y="2835480"/>
                  <a:pt x="3319222" y="2830481"/>
                  <a:pt x="3309987" y="2825016"/>
                </a:cubicBezTo>
                <a:cubicBezTo>
                  <a:pt x="3300753" y="2819551"/>
                  <a:pt x="3289532" y="2814551"/>
                  <a:pt x="3276324" y="2810016"/>
                </a:cubicBezTo>
                <a:cubicBezTo>
                  <a:pt x="3263116" y="2805482"/>
                  <a:pt x="3247278" y="2803215"/>
                  <a:pt x="3228809" y="2803215"/>
                </a:cubicBezTo>
                <a:cubicBezTo>
                  <a:pt x="3208701" y="2803215"/>
                  <a:pt x="3190406" y="2807226"/>
                  <a:pt x="3173924" y="2815249"/>
                </a:cubicBezTo>
                <a:cubicBezTo>
                  <a:pt x="3157443" y="2823271"/>
                  <a:pt x="3143358" y="2835073"/>
                  <a:pt x="3131669" y="2850654"/>
                </a:cubicBezTo>
                <a:cubicBezTo>
                  <a:pt x="3119980" y="2866234"/>
                  <a:pt x="3110920" y="2885245"/>
                  <a:pt x="3104491" y="2907685"/>
                </a:cubicBezTo>
                <a:cubicBezTo>
                  <a:pt x="3098062" y="2930125"/>
                  <a:pt x="3094847" y="2955763"/>
                  <a:pt x="3094847" y="2984599"/>
                </a:cubicBezTo>
                <a:cubicBezTo>
                  <a:pt x="3094847" y="3013202"/>
                  <a:pt x="3097945" y="3038491"/>
                  <a:pt x="3104139" y="3060466"/>
                </a:cubicBezTo>
                <a:cubicBezTo>
                  <a:pt x="3110335" y="3082442"/>
                  <a:pt x="3119219" y="3100813"/>
                  <a:pt x="3130791" y="3115579"/>
                </a:cubicBezTo>
                <a:cubicBezTo>
                  <a:pt x="3142364" y="3130346"/>
                  <a:pt x="3156567" y="3141508"/>
                  <a:pt x="3173399" y="3149066"/>
                </a:cubicBezTo>
                <a:cubicBezTo>
                  <a:pt x="3190231" y="3156623"/>
                  <a:pt x="3209284" y="3160402"/>
                  <a:pt x="3230558" y="3160402"/>
                </a:cubicBezTo>
                <a:cubicBezTo>
                  <a:pt x="3248559" y="3160402"/>
                  <a:pt x="3264280" y="3158193"/>
                  <a:pt x="3277722" y="3153775"/>
                </a:cubicBezTo>
                <a:cubicBezTo>
                  <a:pt x="3291164" y="3149356"/>
                  <a:pt x="3302619" y="3144415"/>
                  <a:pt x="3312086" y="3138950"/>
                </a:cubicBezTo>
                <a:cubicBezTo>
                  <a:pt x="3321553" y="3133485"/>
                  <a:pt x="3329326" y="3128544"/>
                  <a:pt x="3335404" y="3124125"/>
                </a:cubicBezTo>
                <a:cubicBezTo>
                  <a:pt x="3341483" y="3119707"/>
                  <a:pt x="3346276" y="3117498"/>
                  <a:pt x="3349782" y="3117498"/>
                </a:cubicBezTo>
                <a:cubicBezTo>
                  <a:pt x="3351421" y="3117498"/>
                  <a:pt x="3352824" y="3117847"/>
                  <a:pt x="3353993" y="3118544"/>
                </a:cubicBezTo>
                <a:cubicBezTo>
                  <a:pt x="3355161" y="3119242"/>
                  <a:pt x="3356095" y="3120579"/>
                  <a:pt x="3356797" y="3122556"/>
                </a:cubicBezTo>
                <a:cubicBezTo>
                  <a:pt x="3357498" y="3124532"/>
                  <a:pt x="3358024" y="3127265"/>
                  <a:pt x="3358375" y="3130753"/>
                </a:cubicBezTo>
                <a:cubicBezTo>
                  <a:pt x="3358725" y="3134241"/>
                  <a:pt x="3358901" y="3138659"/>
                  <a:pt x="3358901" y="3144008"/>
                </a:cubicBezTo>
                <a:cubicBezTo>
                  <a:pt x="3358901" y="3147728"/>
                  <a:pt x="3358784" y="3150984"/>
                  <a:pt x="3358552" y="3153775"/>
                </a:cubicBezTo>
                <a:cubicBezTo>
                  <a:pt x="3358319" y="3156565"/>
                  <a:pt x="3357912" y="3159007"/>
                  <a:pt x="3357331" y="3161100"/>
                </a:cubicBezTo>
                <a:cubicBezTo>
                  <a:pt x="3356749" y="3163193"/>
                  <a:pt x="3355994" y="3165053"/>
                  <a:pt x="3355064" y="3166681"/>
                </a:cubicBezTo>
                <a:cubicBezTo>
                  <a:pt x="3354133" y="3168309"/>
                  <a:pt x="3352506" y="3170285"/>
                  <a:pt x="3350180" y="3172611"/>
                </a:cubicBezTo>
                <a:cubicBezTo>
                  <a:pt x="3347855" y="3174936"/>
                  <a:pt x="3342971" y="3178482"/>
                  <a:pt x="3335530" y="3183249"/>
                </a:cubicBezTo>
                <a:cubicBezTo>
                  <a:pt x="3328089" y="3188017"/>
                  <a:pt x="3318845" y="3192668"/>
                  <a:pt x="3307799" y="3197202"/>
                </a:cubicBezTo>
                <a:cubicBezTo>
                  <a:pt x="3296753" y="3201737"/>
                  <a:pt x="3284080" y="3205574"/>
                  <a:pt x="3269778" y="3208713"/>
                </a:cubicBezTo>
                <a:cubicBezTo>
                  <a:pt x="3255477" y="3211852"/>
                  <a:pt x="3239838" y="3213422"/>
                  <a:pt x="3222862" y="3213422"/>
                </a:cubicBezTo>
                <a:cubicBezTo>
                  <a:pt x="3193562" y="3213422"/>
                  <a:pt x="3167110" y="3208539"/>
                  <a:pt x="3143507" y="3198772"/>
                </a:cubicBezTo>
                <a:cubicBezTo>
                  <a:pt x="3119903" y="3189005"/>
                  <a:pt x="3099789" y="3174587"/>
                  <a:pt x="3083162" y="3155519"/>
                </a:cubicBezTo>
                <a:cubicBezTo>
                  <a:pt x="3066534" y="3136450"/>
                  <a:pt x="3053745" y="3112905"/>
                  <a:pt x="3044792" y="3084883"/>
                </a:cubicBezTo>
                <a:cubicBezTo>
                  <a:pt x="3035839" y="3056862"/>
                  <a:pt x="3031362" y="3024596"/>
                  <a:pt x="3031362" y="2988087"/>
                </a:cubicBezTo>
                <a:cubicBezTo>
                  <a:pt x="3031362" y="2950647"/>
                  <a:pt x="3036188" y="2917277"/>
                  <a:pt x="3045838" y="2887977"/>
                </a:cubicBezTo>
                <a:cubicBezTo>
                  <a:pt x="3055489" y="2858676"/>
                  <a:pt x="3069035" y="2833852"/>
                  <a:pt x="3086475" y="2813505"/>
                </a:cubicBezTo>
                <a:cubicBezTo>
                  <a:pt x="3103916" y="2793157"/>
                  <a:pt x="3124787" y="2777635"/>
                  <a:pt x="3149088" y="2766938"/>
                </a:cubicBezTo>
                <a:cubicBezTo>
                  <a:pt x="3173389" y="2756241"/>
                  <a:pt x="3200305" y="2750892"/>
                  <a:pt x="3229839" y="2750892"/>
                </a:cubicBezTo>
                <a:close/>
                <a:moveTo>
                  <a:pt x="5370815" y="2749846"/>
                </a:moveTo>
                <a:cubicBezTo>
                  <a:pt x="5380814" y="2749846"/>
                  <a:pt x="5390872" y="2750718"/>
                  <a:pt x="5400987" y="2752462"/>
                </a:cubicBezTo>
                <a:cubicBezTo>
                  <a:pt x="5411103" y="2754206"/>
                  <a:pt x="5420637" y="2756532"/>
                  <a:pt x="5429590" y="2759438"/>
                </a:cubicBezTo>
                <a:cubicBezTo>
                  <a:pt x="5438543" y="2762345"/>
                  <a:pt x="5446508" y="2765601"/>
                  <a:pt x="5453484" y="2769205"/>
                </a:cubicBezTo>
                <a:cubicBezTo>
                  <a:pt x="5460460" y="2772809"/>
                  <a:pt x="5465053" y="2775717"/>
                  <a:pt x="5467262" y="2777925"/>
                </a:cubicBezTo>
                <a:cubicBezTo>
                  <a:pt x="5469472" y="2780135"/>
                  <a:pt x="5470925" y="2781879"/>
                  <a:pt x="5471623" y="2783158"/>
                </a:cubicBezTo>
                <a:cubicBezTo>
                  <a:pt x="5472320" y="2784437"/>
                  <a:pt x="5472902" y="2786064"/>
                  <a:pt x="5473367" y="2788041"/>
                </a:cubicBezTo>
                <a:cubicBezTo>
                  <a:pt x="5473832" y="2790018"/>
                  <a:pt x="5474181" y="2792401"/>
                  <a:pt x="5474413" y="2795192"/>
                </a:cubicBezTo>
                <a:cubicBezTo>
                  <a:pt x="5474646" y="2797982"/>
                  <a:pt x="5474762" y="2801587"/>
                  <a:pt x="5474762" y="2806005"/>
                </a:cubicBezTo>
                <a:cubicBezTo>
                  <a:pt x="5474762" y="2810191"/>
                  <a:pt x="5474588" y="2813912"/>
                  <a:pt x="5474239" y="2817167"/>
                </a:cubicBezTo>
                <a:cubicBezTo>
                  <a:pt x="5473890" y="2820423"/>
                  <a:pt x="5473367" y="2823155"/>
                  <a:pt x="5472669" y="2825364"/>
                </a:cubicBezTo>
                <a:cubicBezTo>
                  <a:pt x="5471971" y="2827574"/>
                  <a:pt x="5470983" y="2829201"/>
                  <a:pt x="5469704" y="2830248"/>
                </a:cubicBezTo>
                <a:cubicBezTo>
                  <a:pt x="5468425" y="2831294"/>
                  <a:pt x="5466972" y="2831817"/>
                  <a:pt x="5465344" y="2831817"/>
                </a:cubicBezTo>
                <a:cubicBezTo>
                  <a:pt x="5462786" y="2831817"/>
                  <a:pt x="5458775" y="2830190"/>
                  <a:pt x="5453310" y="2826934"/>
                </a:cubicBezTo>
                <a:cubicBezTo>
                  <a:pt x="5447845" y="2823679"/>
                  <a:pt x="5441159" y="2820016"/>
                  <a:pt x="5433253" y="2815946"/>
                </a:cubicBezTo>
                <a:cubicBezTo>
                  <a:pt x="5425346" y="2811877"/>
                  <a:pt x="5415986" y="2808156"/>
                  <a:pt x="5405173" y="2804784"/>
                </a:cubicBezTo>
                <a:cubicBezTo>
                  <a:pt x="5394360" y="2801412"/>
                  <a:pt x="5382209" y="2799726"/>
                  <a:pt x="5368722" y="2799726"/>
                </a:cubicBezTo>
                <a:cubicBezTo>
                  <a:pt x="5356165" y="2799726"/>
                  <a:pt x="5345235" y="2801412"/>
                  <a:pt x="5335933" y="2804784"/>
                </a:cubicBezTo>
                <a:cubicBezTo>
                  <a:pt x="5326631" y="2808156"/>
                  <a:pt x="5318958" y="2812633"/>
                  <a:pt x="5312911" y="2818214"/>
                </a:cubicBezTo>
                <a:cubicBezTo>
                  <a:pt x="5306865" y="2823795"/>
                  <a:pt x="5302331" y="2830422"/>
                  <a:pt x="5299308" y="2838096"/>
                </a:cubicBezTo>
                <a:cubicBezTo>
                  <a:pt x="5296284" y="2845770"/>
                  <a:pt x="5294773" y="2853909"/>
                  <a:pt x="5294773" y="2862513"/>
                </a:cubicBezTo>
                <a:cubicBezTo>
                  <a:pt x="5294773" y="2875071"/>
                  <a:pt x="5297680" y="2885884"/>
                  <a:pt x="5303493" y="2894953"/>
                </a:cubicBezTo>
                <a:cubicBezTo>
                  <a:pt x="5309307" y="2904022"/>
                  <a:pt x="5317039" y="2912045"/>
                  <a:pt x="5326690" y="2919021"/>
                </a:cubicBezTo>
                <a:cubicBezTo>
                  <a:pt x="5336340" y="2925998"/>
                  <a:pt x="5347328" y="2932393"/>
                  <a:pt x="5359653" y="2938206"/>
                </a:cubicBezTo>
                <a:cubicBezTo>
                  <a:pt x="5371978" y="2944020"/>
                  <a:pt x="5384535" y="2949892"/>
                  <a:pt x="5397325" y="2955822"/>
                </a:cubicBezTo>
                <a:cubicBezTo>
                  <a:pt x="5410115" y="2961751"/>
                  <a:pt x="5422672" y="2968263"/>
                  <a:pt x="5434997" y="2975355"/>
                </a:cubicBezTo>
                <a:cubicBezTo>
                  <a:pt x="5447322" y="2982448"/>
                  <a:pt x="5458309" y="2990819"/>
                  <a:pt x="5467960" y="3000470"/>
                </a:cubicBezTo>
                <a:cubicBezTo>
                  <a:pt x="5477611" y="3010121"/>
                  <a:pt x="5485401" y="3021515"/>
                  <a:pt x="5491331" y="3034654"/>
                </a:cubicBezTo>
                <a:cubicBezTo>
                  <a:pt x="5497261" y="3047793"/>
                  <a:pt x="5500226" y="3063315"/>
                  <a:pt x="5500226" y="3081221"/>
                </a:cubicBezTo>
                <a:cubicBezTo>
                  <a:pt x="5500226" y="3102382"/>
                  <a:pt x="5496330" y="3121218"/>
                  <a:pt x="5488540" y="3137729"/>
                </a:cubicBezTo>
                <a:cubicBezTo>
                  <a:pt x="5480750" y="3154240"/>
                  <a:pt x="5469937" y="3168250"/>
                  <a:pt x="5456100" y="3179761"/>
                </a:cubicBezTo>
                <a:cubicBezTo>
                  <a:pt x="5442264" y="3191272"/>
                  <a:pt x="5425986" y="3199935"/>
                  <a:pt x="5407266" y="3205748"/>
                </a:cubicBezTo>
                <a:cubicBezTo>
                  <a:pt x="5388546" y="3211562"/>
                  <a:pt x="5368373" y="3214469"/>
                  <a:pt x="5346747" y="3214469"/>
                </a:cubicBezTo>
                <a:cubicBezTo>
                  <a:pt x="5331631" y="3214469"/>
                  <a:pt x="5317620" y="3213190"/>
                  <a:pt x="5304714" y="3210632"/>
                </a:cubicBezTo>
                <a:cubicBezTo>
                  <a:pt x="5291808" y="3208074"/>
                  <a:pt x="5280297" y="3204934"/>
                  <a:pt x="5270181" y="3201214"/>
                </a:cubicBezTo>
                <a:cubicBezTo>
                  <a:pt x="5260066" y="3197493"/>
                  <a:pt x="5251578" y="3193656"/>
                  <a:pt x="5244718" y="3189703"/>
                </a:cubicBezTo>
                <a:cubicBezTo>
                  <a:pt x="5237858" y="3185749"/>
                  <a:pt x="5233091" y="3182377"/>
                  <a:pt x="5230416" y="3179587"/>
                </a:cubicBezTo>
                <a:cubicBezTo>
                  <a:pt x="5227742" y="3176796"/>
                  <a:pt x="5225766" y="3173250"/>
                  <a:pt x="5224487" y="3168948"/>
                </a:cubicBezTo>
                <a:cubicBezTo>
                  <a:pt x="5223208" y="3164646"/>
                  <a:pt x="5222568" y="3158891"/>
                  <a:pt x="5222568" y="3151682"/>
                </a:cubicBezTo>
                <a:cubicBezTo>
                  <a:pt x="5222568" y="3146566"/>
                  <a:pt x="5222801" y="3142322"/>
                  <a:pt x="5223266" y="3138950"/>
                </a:cubicBezTo>
                <a:cubicBezTo>
                  <a:pt x="5223731" y="3135578"/>
                  <a:pt x="5224428" y="3132846"/>
                  <a:pt x="5225359" y="3130753"/>
                </a:cubicBezTo>
                <a:cubicBezTo>
                  <a:pt x="5226289" y="3128660"/>
                  <a:pt x="5227451" y="3127206"/>
                  <a:pt x="5228847" y="3126392"/>
                </a:cubicBezTo>
                <a:cubicBezTo>
                  <a:pt x="5230242" y="3125579"/>
                  <a:pt x="5231870" y="3125172"/>
                  <a:pt x="5233730" y="3125172"/>
                </a:cubicBezTo>
                <a:cubicBezTo>
                  <a:pt x="5236986" y="3125172"/>
                  <a:pt x="5241579" y="3127148"/>
                  <a:pt x="5247508" y="3131102"/>
                </a:cubicBezTo>
                <a:cubicBezTo>
                  <a:pt x="5253438" y="3135055"/>
                  <a:pt x="5261054" y="3139357"/>
                  <a:pt x="5270356" y="3144008"/>
                </a:cubicBezTo>
                <a:cubicBezTo>
                  <a:pt x="5279658" y="3148659"/>
                  <a:pt x="5290878" y="3153019"/>
                  <a:pt x="5304017" y="3157088"/>
                </a:cubicBezTo>
                <a:cubicBezTo>
                  <a:pt x="5317155" y="3161158"/>
                  <a:pt x="5332329" y="3163193"/>
                  <a:pt x="5349537" y="3163193"/>
                </a:cubicBezTo>
                <a:cubicBezTo>
                  <a:pt x="5362559" y="3163193"/>
                  <a:pt x="5374477" y="3161448"/>
                  <a:pt x="5385291" y="3157960"/>
                </a:cubicBezTo>
                <a:cubicBezTo>
                  <a:pt x="5396104" y="3154472"/>
                  <a:pt x="5405406" y="3149531"/>
                  <a:pt x="5413196" y="3143136"/>
                </a:cubicBezTo>
                <a:cubicBezTo>
                  <a:pt x="5420986" y="3136741"/>
                  <a:pt x="5426974" y="3128892"/>
                  <a:pt x="5431160" y="3119591"/>
                </a:cubicBezTo>
                <a:cubicBezTo>
                  <a:pt x="5435346" y="3110289"/>
                  <a:pt x="5437439" y="3099708"/>
                  <a:pt x="5437439" y="3087848"/>
                </a:cubicBezTo>
                <a:cubicBezTo>
                  <a:pt x="5437439" y="3075058"/>
                  <a:pt x="5434532" y="3064129"/>
                  <a:pt x="5428718" y="3055060"/>
                </a:cubicBezTo>
                <a:cubicBezTo>
                  <a:pt x="5422905" y="3045990"/>
                  <a:pt x="5415231" y="3038026"/>
                  <a:pt x="5405696" y="3031166"/>
                </a:cubicBezTo>
                <a:cubicBezTo>
                  <a:pt x="5396162" y="3024306"/>
                  <a:pt x="5385291" y="3018027"/>
                  <a:pt x="5373082" y="3012330"/>
                </a:cubicBezTo>
                <a:cubicBezTo>
                  <a:pt x="5360874" y="3006632"/>
                  <a:pt x="5348374" y="3000819"/>
                  <a:pt x="5335584" y="2994889"/>
                </a:cubicBezTo>
                <a:cubicBezTo>
                  <a:pt x="5322794" y="2988959"/>
                  <a:pt x="5310353" y="2982390"/>
                  <a:pt x="5298261" y="2975181"/>
                </a:cubicBezTo>
                <a:cubicBezTo>
                  <a:pt x="5286169" y="2967972"/>
                  <a:pt x="5275356" y="2959484"/>
                  <a:pt x="5265821" y="2949717"/>
                </a:cubicBezTo>
                <a:cubicBezTo>
                  <a:pt x="5256287" y="2939950"/>
                  <a:pt x="5248555" y="2928498"/>
                  <a:pt x="5242625" y="2915359"/>
                </a:cubicBezTo>
                <a:cubicBezTo>
                  <a:pt x="5236695" y="2902220"/>
                  <a:pt x="5233730" y="2886465"/>
                  <a:pt x="5233730" y="2868094"/>
                </a:cubicBezTo>
                <a:cubicBezTo>
                  <a:pt x="5233730" y="2849258"/>
                  <a:pt x="5237160" y="2832457"/>
                  <a:pt x="5244020" y="2817690"/>
                </a:cubicBezTo>
                <a:cubicBezTo>
                  <a:pt x="5250880" y="2802924"/>
                  <a:pt x="5260415" y="2790541"/>
                  <a:pt x="5272623" y="2780542"/>
                </a:cubicBezTo>
                <a:cubicBezTo>
                  <a:pt x="5284832" y="2770542"/>
                  <a:pt x="5299366" y="2762926"/>
                  <a:pt x="5316225" y="2757694"/>
                </a:cubicBezTo>
                <a:cubicBezTo>
                  <a:pt x="5333085" y="2752462"/>
                  <a:pt x="5351281" y="2749846"/>
                  <a:pt x="5370815" y="2749846"/>
                </a:cubicBezTo>
                <a:close/>
                <a:moveTo>
                  <a:pt x="4505384" y="2749846"/>
                </a:moveTo>
                <a:cubicBezTo>
                  <a:pt x="4538638" y="2749846"/>
                  <a:pt x="4567589" y="2754845"/>
                  <a:pt x="4592239" y="2764845"/>
                </a:cubicBezTo>
                <a:cubicBezTo>
                  <a:pt x="4616889" y="2774844"/>
                  <a:pt x="4637411" y="2789436"/>
                  <a:pt x="4653805" y="2808621"/>
                </a:cubicBezTo>
                <a:cubicBezTo>
                  <a:pt x="4670199" y="2827806"/>
                  <a:pt x="4682408" y="2851526"/>
                  <a:pt x="4690431" y="2879780"/>
                </a:cubicBezTo>
                <a:cubicBezTo>
                  <a:pt x="4698454" y="2908034"/>
                  <a:pt x="4702465" y="2940416"/>
                  <a:pt x="4702465" y="2976925"/>
                </a:cubicBezTo>
                <a:cubicBezTo>
                  <a:pt x="4702465" y="3013434"/>
                  <a:pt x="4698163" y="3046339"/>
                  <a:pt x="4689559" y="3075640"/>
                </a:cubicBezTo>
                <a:cubicBezTo>
                  <a:pt x="4680955" y="3104940"/>
                  <a:pt x="4668107" y="3129881"/>
                  <a:pt x="4651015" y="3150461"/>
                </a:cubicBezTo>
                <a:cubicBezTo>
                  <a:pt x="4633923" y="3171041"/>
                  <a:pt x="4612470" y="3186854"/>
                  <a:pt x="4586658" y="3197900"/>
                </a:cubicBezTo>
                <a:cubicBezTo>
                  <a:pt x="4560846" y="3208946"/>
                  <a:pt x="4530731" y="3214469"/>
                  <a:pt x="4496315" y="3214469"/>
                </a:cubicBezTo>
                <a:cubicBezTo>
                  <a:pt x="4462363" y="3214469"/>
                  <a:pt x="4433005" y="3209411"/>
                  <a:pt x="4408239" y="3199295"/>
                </a:cubicBezTo>
                <a:cubicBezTo>
                  <a:pt x="4383473" y="3189179"/>
                  <a:pt x="4363009" y="3174471"/>
                  <a:pt x="4346847" y="3155170"/>
                </a:cubicBezTo>
                <a:cubicBezTo>
                  <a:pt x="4330685" y="3135869"/>
                  <a:pt x="4318651" y="3111917"/>
                  <a:pt x="4310745" y="3083314"/>
                </a:cubicBezTo>
                <a:cubicBezTo>
                  <a:pt x="4302838" y="3054711"/>
                  <a:pt x="4298885" y="3021806"/>
                  <a:pt x="4298885" y="2984599"/>
                </a:cubicBezTo>
                <a:cubicBezTo>
                  <a:pt x="4298885" y="2949020"/>
                  <a:pt x="4303187" y="2916696"/>
                  <a:pt x="4311791" y="2887628"/>
                </a:cubicBezTo>
                <a:cubicBezTo>
                  <a:pt x="4320395" y="2858560"/>
                  <a:pt x="4333301" y="2833852"/>
                  <a:pt x="4350510" y="2813505"/>
                </a:cubicBezTo>
                <a:cubicBezTo>
                  <a:pt x="4367718" y="2793157"/>
                  <a:pt x="4389228" y="2777461"/>
                  <a:pt x="4415041" y="2766414"/>
                </a:cubicBezTo>
                <a:cubicBezTo>
                  <a:pt x="4440853" y="2755369"/>
                  <a:pt x="4470967" y="2749846"/>
                  <a:pt x="4505384" y="2749846"/>
                </a:cubicBezTo>
                <a:close/>
                <a:moveTo>
                  <a:pt x="2581762" y="1835395"/>
                </a:moveTo>
                <a:lnTo>
                  <a:pt x="2503976" y="2060381"/>
                </a:lnTo>
                <a:lnTo>
                  <a:pt x="2660943" y="2060381"/>
                </a:lnTo>
                <a:lnTo>
                  <a:pt x="2582110" y="1835395"/>
                </a:lnTo>
                <a:close/>
                <a:moveTo>
                  <a:pt x="190988" y="1835395"/>
                </a:moveTo>
                <a:lnTo>
                  <a:pt x="113202" y="2060381"/>
                </a:lnTo>
                <a:lnTo>
                  <a:pt x="270169" y="2060381"/>
                </a:lnTo>
                <a:lnTo>
                  <a:pt x="191336" y="1835395"/>
                </a:lnTo>
                <a:close/>
                <a:moveTo>
                  <a:pt x="517196" y="1824930"/>
                </a:moveTo>
                <a:lnTo>
                  <a:pt x="517196" y="1977014"/>
                </a:lnTo>
                <a:lnTo>
                  <a:pt x="575796" y="1977014"/>
                </a:lnTo>
                <a:cubicBezTo>
                  <a:pt x="591609" y="1977014"/>
                  <a:pt x="605271" y="1975095"/>
                  <a:pt x="616782" y="1971258"/>
                </a:cubicBezTo>
                <a:cubicBezTo>
                  <a:pt x="628293" y="1967422"/>
                  <a:pt x="637886" y="1962073"/>
                  <a:pt x="645560" y="1955213"/>
                </a:cubicBezTo>
                <a:cubicBezTo>
                  <a:pt x="653234" y="1948353"/>
                  <a:pt x="658872" y="1940272"/>
                  <a:pt x="662477" y="1930970"/>
                </a:cubicBezTo>
                <a:cubicBezTo>
                  <a:pt x="666081" y="1921668"/>
                  <a:pt x="667884" y="1911553"/>
                  <a:pt x="667884" y="1900623"/>
                </a:cubicBezTo>
                <a:cubicBezTo>
                  <a:pt x="667884" y="1882950"/>
                  <a:pt x="663931" y="1868009"/>
                  <a:pt x="656024" y="1855800"/>
                </a:cubicBezTo>
                <a:cubicBezTo>
                  <a:pt x="648117" y="1843592"/>
                  <a:pt x="634863" y="1834813"/>
                  <a:pt x="616259" y="1829465"/>
                </a:cubicBezTo>
                <a:cubicBezTo>
                  <a:pt x="610446" y="1827837"/>
                  <a:pt x="603876" y="1826674"/>
                  <a:pt x="596551" y="1825977"/>
                </a:cubicBezTo>
                <a:cubicBezTo>
                  <a:pt x="589226" y="1825279"/>
                  <a:pt x="579634" y="1824930"/>
                  <a:pt x="567773" y="1824930"/>
                </a:cubicBezTo>
                <a:close/>
                <a:moveTo>
                  <a:pt x="7089873" y="1775398"/>
                </a:moveTo>
                <a:lnTo>
                  <a:pt x="7304046" y="1775398"/>
                </a:lnTo>
                <a:cubicBezTo>
                  <a:pt x="7305906" y="1775398"/>
                  <a:pt x="7307592" y="1775864"/>
                  <a:pt x="7309104" y="1776794"/>
                </a:cubicBezTo>
                <a:cubicBezTo>
                  <a:pt x="7310615" y="1777724"/>
                  <a:pt x="7311836" y="1779235"/>
                  <a:pt x="7312766" y="1781328"/>
                </a:cubicBezTo>
                <a:cubicBezTo>
                  <a:pt x="7313697" y="1783421"/>
                  <a:pt x="7314452" y="1786037"/>
                  <a:pt x="7315034" y="1789177"/>
                </a:cubicBezTo>
                <a:cubicBezTo>
                  <a:pt x="7315615" y="1792316"/>
                  <a:pt x="7315906" y="1796211"/>
                  <a:pt x="7315906" y="1800862"/>
                </a:cubicBezTo>
                <a:cubicBezTo>
                  <a:pt x="7315906" y="1805048"/>
                  <a:pt x="7315615" y="1808710"/>
                  <a:pt x="7315034" y="1811850"/>
                </a:cubicBezTo>
                <a:cubicBezTo>
                  <a:pt x="7314452" y="1814989"/>
                  <a:pt x="7313697" y="1817547"/>
                  <a:pt x="7312766" y="1819524"/>
                </a:cubicBezTo>
                <a:cubicBezTo>
                  <a:pt x="7311836" y="1821500"/>
                  <a:pt x="7310615" y="1822954"/>
                  <a:pt x="7309104" y="1823884"/>
                </a:cubicBezTo>
                <a:cubicBezTo>
                  <a:pt x="7307592" y="1824814"/>
                  <a:pt x="7305906" y="1825279"/>
                  <a:pt x="7304046" y="1825279"/>
                </a:cubicBezTo>
                <a:lnTo>
                  <a:pt x="7127545" y="1825279"/>
                </a:lnTo>
                <a:lnTo>
                  <a:pt x="7127545" y="1966898"/>
                </a:lnTo>
                <a:lnTo>
                  <a:pt x="7278931" y="1966898"/>
                </a:lnTo>
                <a:cubicBezTo>
                  <a:pt x="7280792" y="1966898"/>
                  <a:pt x="7282478" y="1967422"/>
                  <a:pt x="7283989" y="1968468"/>
                </a:cubicBezTo>
                <a:cubicBezTo>
                  <a:pt x="7285501" y="1969514"/>
                  <a:pt x="7286780" y="1970968"/>
                  <a:pt x="7287826" y="1972828"/>
                </a:cubicBezTo>
                <a:cubicBezTo>
                  <a:pt x="7288872" y="1974689"/>
                  <a:pt x="7289628" y="1977247"/>
                  <a:pt x="7290093" y="1980502"/>
                </a:cubicBezTo>
                <a:cubicBezTo>
                  <a:pt x="7290558" y="1983758"/>
                  <a:pt x="7290791" y="1987595"/>
                  <a:pt x="7290791" y="1992013"/>
                </a:cubicBezTo>
                <a:cubicBezTo>
                  <a:pt x="7290791" y="1996199"/>
                  <a:pt x="7290558" y="1999803"/>
                  <a:pt x="7290093" y="2002826"/>
                </a:cubicBezTo>
                <a:cubicBezTo>
                  <a:pt x="7289628" y="2005849"/>
                  <a:pt x="7288872" y="2008291"/>
                  <a:pt x="7287826" y="2010151"/>
                </a:cubicBezTo>
                <a:cubicBezTo>
                  <a:pt x="7286780" y="2012012"/>
                  <a:pt x="7285501" y="2013349"/>
                  <a:pt x="7283989" y="2014163"/>
                </a:cubicBezTo>
                <a:cubicBezTo>
                  <a:pt x="7282478" y="2014977"/>
                  <a:pt x="7280792" y="2015384"/>
                  <a:pt x="7278931" y="2015384"/>
                </a:cubicBezTo>
                <a:lnTo>
                  <a:pt x="7127545" y="2015384"/>
                </a:lnTo>
                <a:lnTo>
                  <a:pt x="7127545" y="2176885"/>
                </a:lnTo>
                <a:lnTo>
                  <a:pt x="7306488" y="2176885"/>
                </a:lnTo>
                <a:cubicBezTo>
                  <a:pt x="7308348" y="2176885"/>
                  <a:pt x="7310034" y="2177350"/>
                  <a:pt x="7311546" y="2178281"/>
                </a:cubicBezTo>
                <a:cubicBezTo>
                  <a:pt x="7313057" y="2179211"/>
                  <a:pt x="7314394" y="2180664"/>
                  <a:pt x="7315557" y="2182641"/>
                </a:cubicBezTo>
                <a:cubicBezTo>
                  <a:pt x="7316720" y="2184617"/>
                  <a:pt x="7317534" y="2187175"/>
                  <a:pt x="7317999" y="2190315"/>
                </a:cubicBezTo>
                <a:cubicBezTo>
                  <a:pt x="7318464" y="2193454"/>
                  <a:pt x="7318696" y="2197349"/>
                  <a:pt x="7318696" y="2202000"/>
                </a:cubicBezTo>
                <a:cubicBezTo>
                  <a:pt x="7318696" y="2206186"/>
                  <a:pt x="7318464" y="2209848"/>
                  <a:pt x="7317999" y="2212988"/>
                </a:cubicBezTo>
                <a:cubicBezTo>
                  <a:pt x="7317534" y="2216127"/>
                  <a:pt x="7316720" y="2218743"/>
                  <a:pt x="7315557" y="2220836"/>
                </a:cubicBezTo>
                <a:cubicBezTo>
                  <a:pt x="7314394" y="2222929"/>
                  <a:pt x="7313057" y="2224441"/>
                  <a:pt x="7311546" y="2225371"/>
                </a:cubicBezTo>
                <a:cubicBezTo>
                  <a:pt x="7310034" y="2226301"/>
                  <a:pt x="7308348" y="2226766"/>
                  <a:pt x="7306488" y="2226766"/>
                </a:cubicBezTo>
                <a:lnTo>
                  <a:pt x="7089873" y="2226766"/>
                </a:lnTo>
                <a:cubicBezTo>
                  <a:pt x="7084525" y="2226766"/>
                  <a:pt x="7079467" y="2224964"/>
                  <a:pt x="7074699" y="2221359"/>
                </a:cubicBezTo>
                <a:cubicBezTo>
                  <a:pt x="7069933" y="2217755"/>
                  <a:pt x="7067549" y="2211418"/>
                  <a:pt x="7067549" y="2202349"/>
                </a:cubicBezTo>
                <a:lnTo>
                  <a:pt x="7067549" y="1799816"/>
                </a:lnTo>
                <a:cubicBezTo>
                  <a:pt x="7067549" y="1790746"/>
                  <a:pt x="7069933" y="1784409"/>
                  <a:pt x="7074699" y="1780805"/>
                </a:cubicBezTo>
                <a:cubicBezTo>
                  <a:pt x="7079467" y="1777201"/>
                  <a:pt x="7084525" y="1775398"/>
                  <a:pt x="7089873" y="1775398"/>
                </a:cubicBezTo>
                <a:close/>
                <a:moveTo>
                  <a:pt x="5899247" y="1775398"/>
                </a:moveTo>
                <a:lnTo>
                  <a:pt x="6113421" y="1775398"/>
                </a:lnTo>
                <a:cubicBezTo>
                  <a:pt x="6115280" y="1775398"/>
                  <a:pt x="6116966" y="1775864"/>
                  <a:pt x="6118478" y="1776794"/>
                </a:cubicBezTo>
                <a:cubicBezTo>
                  <a:pt x="6119989" y="1777724"/>
                  <a:pt x="6121210" y="1779235"/>
                  <a:pt x="6122141" y="1781328"/>
                </a:cubicBezTo>
                <a:cubicBezTo>
                  <a:pt x="6123071" y="1783421"/>
                  <a:pt x="6123826" y="1786037"/>
                  <a:pt x="6124408" y="1789177"/>
                </a:cubicBezTo>
                <a:cubicBezTo>
                  <a:pt x="6124989" y="1792316"/>
                  <a:pt x="6125280" y="1796211"/>
                  <a:pt x="6125280" y="1800862"/>
                </a:cubicBezTo>
                <a:cubicBezTo>
                  <a:pt x="6125280" y="1805048"/>
                  <a:pt x="6124989" y="1808710"/>
                  <a:pt x="6124408" y="1811850"/>
                </a:cubicBezTo>
                <a:cubicBezTo>
                  <a:pt x="6123826" y="1814989"/>
                  <a:pt x="6123071" y="1817547"/>
                  <a:pt x="6122141" y="1819524"/>
                </a:cubicBezTo>
                <a:cubicBezTo>
                  <a:pt x="6121210" y="1821500"/>
                  <a:pt x="6119989" y="1822954"/>
                  <a:pt x="6118478" y="1823884"/>
                </a:cubicBezTo>
                <a:cubicBezTo>
                  <a:pt x="6116966" y="1824814"/>
                  <a:pt x="6115280" y="1825279"/>
                  <a:pt x="6113421" y="1825279"/>
                </a:cubicBezTo>
                <a:lnTo>
                  <a:pt x="5936919" y="1825279"/>
                </a:lnTo>
                <a:lnTo>
                  <a:pt x="5936919" y="1966898"/>
                </a:lnTo>
                <a:lnTo>
                  <a:pt x="6088305" y="1966898"/>
                </a:lnTo>
                <a:cubicBezTo>
                  <a:pt x="6090165" y="1966898"/>
                  <a:pt x="6091851" y="1967422"/>
                  <a:pt x="6093363" y="1968468"/>
                </a:cubicBezTo>
                <a:cubicBezTo>
                  <a:pt x="6094875" y="1969514"/>
                  <a:pt x="6096154" y="1970968"/>
                  <a:pt x="6097201" y="1972828"/>
                </a:cubicBezTo>
                <a:cubicBezTo>
                  <a:pt x="6098247" y="1974689"/>
                  <a:pt x="6099002" y="1977247"/>
                  <a:pt x="6099468" y="1980502"/>
                </a:cubicBezTo>
                <a:cubicBezTo>
                  <a:pt x="6099933" y="1983758"/>
                  <a:pt x="6100165" y="1987595"/>
                  <a:pt x="6100165" y="1992013"/>
                </a:cubicBezTo>
                <a:cubicBezTo>
                  <a:pt x="6100165" y="1996199"/>
                  <a:pt x="6099933" y="1999803"/>
                  <a:pt x="6099468" y="2002826"/>
                </a:cubicBezTo>
                <a:cubicBezTo>
                  <a:pt x="6099002" y="2005849"/>
                  <a:pt x="6098247" y="2008291"/>
                  <a:pt x="6097201" y="2010151"/>
                </a:cubicBezTo>
                <a:cubicBezTo>
                  <a:pt x="6096154" y="2012012"/>
                  <a:pt x="6094875" y="2013349"/>
                  <a:pt x="6093363" y="2014163"/>
                </a:cubicBezTo>
                <a:cubicBezTo>
                  <a:pt x="6091851" y="2014977"/>
                  <a:pt x="6090165" y="2015384"/>
                  <a:pt x="6088305" y="2015384"/>
                </a:cubicBezTo>
                <a:lnTo>
                  <a:pt x="5936919" y="2015384"/>
                </a:lnTo>
                <a:lnTo>
                  <a:pt x="5936919" y="2176885"/>
                </a:lnTo>
                <a:lnTo>
                  <a:pt x="6115862" y="2176885"/>
                </a:lnTo>
                <a:cubicBezTo>
                  <a:pt x="6117722" y="2176885"/>
                  <a:pt x="6119408" y="2177350"/>
                  <a:pt x="6120920" y="2178281"/>
                </a:cubicBezTo>
                <a:cubicBezTo>
                  <a:pt x="6122431" y="2179211"/>
                  <a:pt x="6123768" y="2180664"/>
                  <a:pt x="6124931" y="2182641"/>
                </a:cubicBezTo>
                <a:cubicBezTo>
                  <a:pt x="6126093" y="2184617"/>
                  <a:pt x="6126907" y="2187175"/>
                  <a:pt x="6127373" y="2190315"/>
                </a:cubicBezTo>
                <a:cubicBezTo>
                  <a:pt x="6127837" y="2193454"/>
                  <a:pt x="6128071" y="2197349"/>
                  <a:pt x="6128071" y="2202000"/>
                </a:cubicBezTo>
                <a:cubicBezTo>
                  <a:pt x="6128071" y="2206186"/>
                  <a:pt x="6127837" y="2209848"/>
                  <a:pt x="6127373" y="2212988"/>
                </a:cubicBezTo>
                <a:cubicBezTo>
                  <a:pt x="6126907" y="2216127"/>
                  <a:pt x="6126093" y="2218743"/>
                  <a:pt x="6124931" y="2220836"/>
                </a:cubicBezTo>
                <a:cubicBezTo>
                  <a:pt x="6123768" y="2222929"/>
                  <a:pt x="6122431" y="2224441"/>
                  <a:pt x="6120920" y="2225371"/>
                </a:cubicBezTo>
                <a:cubicBezTo>
                  <a:pt x="6119408" y="2226301"/>
                  <a:pt x="6117722" y="2226766"/>
                  <a:pt x="6115862" y="2226766"/>
                </a:cubicBezTo>
                <a:lnTo>
                  <a:pt x="5899247" y="2226766"/>
                </a:lnTo>
                <a:cubicBezTo>
                  <a:pt x="5893899" y="2226766"/>
                  <a:pt x="5888841" y="2224964"/>
                  <a:pt x="5884074" y="2221359"/>
                </a:cubicBezTo>
                <a:cubicBezTo>
                  <a:pt x="5879306" y="2217755"/>
                  <a:pt x="5876923" y="2211418"/>
                  <a:pt x="5876923" y="2202349"/>
                </a:cubicBezTo>
                <a:lnTo>
                  <a:pt x="5876923" y="1799816"/>
                </a:lnTo>
                <a:cubicBezTo>
                  <a:pt x="5876923" y="1790746"/>
                  <a:pt x="5879306" y="1784409"/>
                  <a:pt x="5884074" y="1780805"/>
                </a:cubicBezTo>
                <a:cubicBezTo>
                  <a:pt x="5888841" y="1777201"/>
                  <a:pt x="5893899" y="1775398"/>
                  <a:pt x="5899247" y="1775398"/>
                </a:cubicBezTo>
                <a:close/>
                <a:moveTo>
                  <a:pt x="4308572" y="1775398"/>
                </a:moveTo>
                <a:lnTo>
                  <a:pt x="4522745" y="1775398"/>
                </a:lnTo>
                <a:cubicBezTo>
                  <a:pt x="4524605" y="1775398"/>
                  <a:pt x="4526291" y="1775864"/>
                  <a:pt x="4527803" y="1776794"/>
                </a:cubicBezTo>
                <a:cubicBezTo>
                  <a:pt x="4529314" y="1777724"/>
                  <a:pt x="4530535" y="1779235"/>
                  <a:pt x="4531465" y="1781328"/>
                </a:cubicBezTo>
                <a:cubicBezTo>
                  <a:pt x="4532396" y="1783421"/>
                  <a:pt x="4533151" y="1786037"/>
                  <a:pt x="4533733" y="1789177"/>
                </a:cubicBezTo>
                <a:cubicBezTo>
                  <a:pt x="4534314" y="1792316"/>
                  <a:pt x="4534605" y="1796211"/>
                  <a:pt x="4534605" y="1800862"/>
                </a:cubicBezTo>
                <a:cubicBezTo>
                  <a:pt x="4534605" y="1805048"/>
                  <a:pt x="4534314" y="1808710"/>
                  <a:pt x="4533733" y="1811850"/>
                </a:cubicBezTo>
                <a:cubicBezTo>
                  <a:pt x="4533151" y="1814989"/>
                  <a:pt x="4532396" y="1817547"/>
                  <a:pt x="4531465" y="1819524"/>
                </a:cubicBezTo>
                <a:cubicBezTo>
                  <a:pt x="4530535" y="1821500"/>
                  <a:pt x="4529314" y="1822954"/>
                  <a:pt x="4527803" y="1823884"/>
                </a:cubicBezTo>
                <a:cubicBezTo>
                  <a:pt x="4526291" y="1824814"/>
                  <a:pt x="4524605" y="1825279"/>
                  <a:pt x="4522745" y="1825279"/>
                </a:cubicBezTo>
                <a:lnTo>
                  <a:pt x="4346244" y="1825279"/>
                </a:lnTo>
                <a:lnTo>
                  <a:pt x="4346244" y="1966898"/>
                </a:lnTo>
                <a:lnTo>
                  <a:pt x="4497630" y="1966898"/>
                </a:lnTo>
                <a:cubicBezTo>
                  <a:pt x="4499490" y="1966898"/>
                  <a:pt x="4501177" y="1967422"/>
                  <a:pt x="4502688" y="1968468"/>
                </a:cubicBezTo>
                <a:cubicBezTo>
                  <a:pt x="4504200" y="1969514"/>
                  <a:pt x="4505479" y="1970968"/>
                  <a:pt x="4506525" y="1972828"/>
                </a:cubicBezTo>
                <a:cubicBezTo>
                  <a:pt x="4507572" y="1974689"/>
                  <a:pt x="4508327" y="1977247"/>
                  <a:pt x="4508792" y="1980502"/>
                </a:cubicBezTo>
                <a:cubicBezTo>
                  <a:pt x="4509258" y="1983758"/>
                  <a:pt x="4509490" y="1987595"/>
                  <a:pt x="4509490" y="1992013"/>
                </a:cubicBezTo>
                <a:cubicBezTo>
                  <a:pt x="4509490" y="1996199"/>
                  <a:pt x="4509258" y="1999803"/>
                  <a:pt x="4508792" y="2002826"/>
                </a:cubicBezTo>
                <a:cubicBezTo>
                  <a:pt x="4508327" y="2005849"/>
                  <a:pt x="4507572" y="2008291"/>
                  <a:pt x="4506525" y="2010151"/>
                </a:cubicBezTo>
                <a:cubicBezTo>
                  <a:pt x="4505479" y="2012012"/>
                  <a:pt x="4504200" y="2013349"/>
                  <a:pt x="4502688" y="2014163"/>
                </a:cubicBezTo>
                <a:cubicBezTo>
                  <a:pt x="4501177" y="2014977"/>
                  <a:pt x="4499490" y="2015384"/>
                  <a:pt x="4497630" y="2015384"/>
                </a:cubicBezTo>
                <a:lnTo>
                  <a:pt x="4346244" y="2015384"/>
                </a:lnTo>
                <a:lnTo>
                  <a:pt x="4346244" y="2176885"/>
                </a:lnTo>
                <a:lnTo>
                  <a:pt x="4525187" y="2176885"/>
                </a:lnTo>
                <a:cubicBezTo>
                  <a:pt x="4527047" y="2176885"/>
                  <a:pt x="4528733" y="2177350"/>
                  <a:pt x="4530245" y="2178281"/>
                </a:cubicBezTo>
                <a:cubicBezTo>
                  <a:pt x="4531756" y="2179211"/>
                  <a:pt x="4533093" y="2180664"/>
                  <a:pt x="4534256" y="2182641"/>
                </a:cubicBezTo>
                <a:cubicBezTo>
                  <a:pt x="4535418" y="2184617"/>
                  <a:pt x="4536233" y="2187175"/>
                  <a:pt x="4536698" y="2190315"/>
                </a:cubicBezTo>
                <a:cubicBezTo>
                  <a:pt x="4537163" y="2193454"/>
                  <a:pt x="4537395" y="2197349"/>
                  <a:pt x="4537395" y="2202000"/>
                </a:cubicBezTo>
                <a:cubicBezTo>
                  <a:pt x="4537395" y="2206186"/>
                  <a:pt x="4537163" y="2209848"/>
                  <a:pt x="4536698" y="2212988"/>
                </a:cubicBezTo>
                <a:cubicBezTo>
                  <a:pt x="4536233" y="2216127"/>
                  <a:pt x="4535418" y="2218743"/>
                  <a:pt x="4534256" y="2220836"/>
                </a:cubicBezTo>
                <a:cubicBezTo>
                  <a:pt x="4533093" y="2222929"/>
                  <a:pt x="4531756" y="2224441"/>
                  <a:pt x="4530245" y="2225371"/>
                </a:cubicBezTo>
                <a:cubicBezTo>
                  <a:pt x="4528733" y="2226301"/>
                  <a:pt x="4527047" y="2226766"/>
                  <a:pt x="4525187" y="2226766"/>
                </a:cubicBezTo>
                <a:lnTo>
                  <a:pt x="4308572" y="2226766"/>
                </a:lnTo>
                <a:cubicBezTo>
                  <a:pt x="4303224" y="2226766"/>
                  <a:pt x="4298166" y="2224964"/>
                  <a:pt x="4293399" y="2221359"/>
                </a:cubicBezTo>
                <a:cubicBezTo>
                  <a:pt x="4288631" y="2217755"/>
                  <a:pt x="4286248" y="2211418"/>
                  <a:pt x="4286248" y="2202349"/>
                </a:cubicBezTo>
                <a:lnTo>
                  <a:pt x="4286248" y="1799816"/>
                </a:lnTo>
                <a:cubicBezTo>
                  <a:pt x="4286248" y="1790746"/>
                  <a:pt x="4288631" y="1784409"/>
                  <a:pt x="4293399" y="1780805"/>
                </a:cubicBezTo>
                <a:cubicBezTo>
                  <a:pt x="4298166" y="1777201"/>
                  <a:pt x="4303224" y="1775398"/>
                  <a:pt x="4308572" y="1775398"/>
                </a:cubicBezTo>
                <a:close/>
                <a:moveTo>
                  <a:pt x="3890919" y="1775398"/>
                </a:moveTo>
                <a:lnTo>
                  <a:pt x="4204853" y="1775398"/>
                </a:lnTo>
                <a:cubicBezTo>
                  <a:pt x="4206713" y="1775398"/>
                  <a:pt x="4208399" y="1775864"/>
                  <a:pt x="4209911" y="1776794"/>
                </a:cubicBezTo>
                <a:cubicBezTo>
                  <a:pt x="4211422" y="1777724"/>
                  <a:pt x="4212701" y="1779235"/>
                  <a:pt x="4213748" y="1781328"/>
                </a:cubicBezTo>
                <a:cubicBezTo>
                  <a:pt x="4214794" y="1783421"/>
                  <a:pt x="4215550" y="1786154"/>
                  <a:pt x="4216015" y="1789525"/>
                </a:cubicBezTo>
                <a:cubicBezTo>
                  <a:pt x="4216480" y="1792897"/>
                  <a:pt x="4216713" y="1796792"/>
                  <a:pt x="4216713" y="1801211"/>
                </a:cubicBezTo>
                <a:cubicBezTo>
                  <a:pt x="4216713" y="1805629"/>
                  <a:pt x="4216480" y="1809466"/>
                  <a:pt x="4216015" y="1812722"/>
                </a:cubicBezTo>
                <a:cubicBezTo>
                  <a:pt x="4215550" y="1815977"/>
                  <a:pt x="4214794" y="1818593"/>
                  <a:pt x="4213748" y="1820570"/>
                </a:cubicBezTo>
                <a:cubicBezTo>
                  <a:pt x="4212701" y="1822547"/>
                  <a:pt x="4211422" y="1824000"/>
                  <a:pt x="4209911" y="1824930"/>
                </a:cubicBezTo>
                <a:cubicBezTo>
                  <a:pt x="4208399" y="1825860"/>
                  <a:pt x="4206713" y="1826325"/>
                  <a:pt x="4204853" y="1826325"/>
                </a:cubicBezTo>
                <a:lnTo>
                  <a:pt x="4077884" y="1826325"/>
                </a:lnTo>
                <a:lnTo>
                  <a:pt x="4077884" y="2217697"/>
                </a:lnTo>
                <a:cubicBezTo>
                  <a:pt x="4077884" y="2219557"/>
                  <a:pt x="4077419" y="2221185"/>
                  <a:pt x="4076489" y="2222580"/>
                </a:cubicBezTo>
                <a:cubicBezTo>
                  <a:pt x="4075558" y="2223975"/>
                  <a:pt x="4073931" y="2225080"/>
                  <a:pt x="4071605" y="2225894"/>
                </a:cubicBezTo>
                <a:cubicBezTo>
                  <a:pt x="4069280" y="2226708"/>
                  <a:pt x="4066199" y="2227406"/>
                  <a:pt x="4062362" y="2227987"/>
                </a:cubicBezTo>
                <a:cubicBezTo>
                  <a:pt x="4058525" y="2228568"/>
                  <a:pt x="4053699" y="2228859"/>
                  <a:pt x="4047886" y="2228859"/>
                </a:cubicBezTo>
                <a:cubicBezTo>
                  <a:pt x="4042305" y="2228859"/>
                  <a:pt x="4037537" y="2228568"/>
                  <a:pt x="4033584" y="2227987"/>
                </a:cubicBezTo>
                <a:cubicBezTo>
                  <a:pt x="4029631" y="2227406"/>
                  <a:pt x="4026492" y="2226708"/>
                  <a:pt x="4024166" y="2225894"/>
                </a:cubicBezTo>
                <a:cubicBezTo>
                  <a:pt x="4021841" y="2225080"/>
                  <a:pt x="4020213" y="2223975"/>
                  <a:pt x="4019283" y="2222580"/>
                </a:cubicBezTo>
                <a:cubicBezTo>
                  <a:pt x="4018353" y="2221185"/>
                  <a:pt x="4017888" y="2219557"/>
                  <a:pt x="4017888" y="2217697"/>
                </a:cubicBezTo>
                <a:lnTo>
                  <a:pt x="4017888" y="1826325"/>
                </a:lnTo>
                <a:lnTo>
                  <a:pt x="3890919" y="1826325"/>
                </a:lnTo>
                <a:cubicBezTo>
                  <a:pt x="3889058" y="1826325"/>
                  <a:pt x="3887372" y="1825860"/>
                  <a:pt x="3885861" y="1824930"/>
                </a:cubicBezTo>
                <a:cubicBezTo>
                  <a:pt x="3884349" y="1824000"/>
                  <a:pt x="3883128" y="1822547"/>
                  <a:pt x="3882198" y="1820570"/>
                </a:cubicBezTo>
                <a:cubicBezTo>
                  <a:pt x="3881268" y="1818593"/>
                  <a:pt x="3880512" y="1815977"/>
                  <a:pt x="3879931" y="1812722"/>
                </a:cubicBezTo>
                <a:cubicBezTo>
                  <a:pt x="3879349" y="1809466"/>
                  <a:pt x="3879059" y="1805629"/>
                  <a:pt x="3879059" y="1801211"/>
                </a:cubicBezTo>
                <a:cubicBezTo>
                  <a:pt x="3879059" y="1796792"/>
                  <a:pt x="3879349" y="1792897"/>
                  <a:pt x="3879931" y="1789525"/>
                </a:cubicBezTo>
                <a:cubicBezTo>
                  <a:pt x="3880512" y="1786154"/>
                  <a:pt x="3881268" y="1783421"/>
                  <a:pt x="3882198" y="1781328"/>
                </a:cubicBezTo>
                <a:cubicBezTo>
                  <a:pt x="3883128" y="1779235"/>
                  <a:pt x="3884349" y="1777724"/>
                  <a:pt x="3885861" y="1776794"/>
                </a:cubicBezTo>
                <a:cubicBezTo>
                  <a:pt x="3887372" y="1775864"/>
                  <a:pt x="3889058" y="1775398"/>
                  <a:pt x="3890919" y="1775398"/>
                </a:cubicBezTo>
                <a:close/>
                <a:moveTo>
                  <a:pt x="1393923" y="1775398"/>
                </a:moveTo>
                <a:lnTo>
                  <a:pt x="1596934" y="1775398"/>
                </a:lnTo>
                <a:cubicBezTo>
                  <a:pt x="1598562" y="1775398"/>
                  <a:pt x="1600131" y="1775864"/>
                  <a:pt x="1601643" y="1776794"/>
                </a:cubicBezTo>
                <a:cubicBezTo>
                  <a:pt x="1603154" y="1777724"/>
                  <a:pt x="1604492" y="1779235"/>
                  <a:pt x="1605655" y="1781328"/>
                </a:cubicBezTo>
                <a:cubicBezTo>
                  <a:pt x="1606817" y="1783421"/>
                  <a:pt x="1607631" y="1786154"/>
                  <a:pt x="1608096" y="1789525"/>
                </a:cubicBezTo>
                <a:cubicBezTo>
                  <a:pt x="1608561" y="1792897"/>
                  <a:pt x="1608794" y="1796792"/>
                  <a:pt x="1608794" y="1801211"/>
                </a:cubicBezTo>
                <a:cubicBezTo>
                  <a:pt x="1608794" y="1805629"/>
                  <a:pt x="1608561" y="1809466"/>
                  <a:pt x="1608096" y="1812722"/>
                </a:cubicBezTo>
                <a:cubicBezTo>
                  <a:pt x="1607631" y="1815977"/>
                  <a:pt x="1606817" y="1818593"/>
                  <a:pt x="1605655" y="1820570"/>
                </a:cubicBezTo>
                <a:cubicBezTo>
                  <a:pt x="1604492" y="1822547"/>
                  <a:pt x="1603154" y="1824000"/>
                  <a:pt x="1601643" y="1824930"/>
                </a:cubicBezTo>
                <a:cubicBezTo>
                  <a:pt x="1600131" y="1825860"/>
                  <a:pt x="1598562" y="1826325"/>
                  <a:pt x="1596934" y="1826325"/>
                </a:cubicBezTo>
                <a:lnTo>
                  <a:pt x="1431595" y="1826325"/>
                </a:lnTo>
                <a:lnTo>
                  <a:pt x="1431595" y="1979804"/>
                </a:lnTo>
                <a:lnTo>
                  <a:pt x="1587865" y="1979804"/>
                </a:lnTo>
                <a:cubicBezTo>
                  <a:pt x="1589492" y="1979804"/>
                  <a:pt x="1591062" y="1980211"/>
                  <a:pt x="1592574" y="1981025"/>
                </a:cubicBezTo>
                <a:cubicBezTo>
                  <a:pt x="1594086" y="1981839"/>
                  <a:pt x="1595422" y="1983176"/>
                  <a:pt x="1596585" y="1985037"/>
                </a:cubicBezTo>
                <a:cubicBezTo>
                  <a:pt x="1597748" y="1986897"/>
                  <a:pt x="1598562" y="1989397"/>
                  <a:pt x="1599027" y="1992536"/>
                </a:cubicBezTo>
                <a:cubicBezTo>
                  <a:pt x="1599492" y="1995676"/>
                  <a:pt x="1599724" y="1999687"/>
                  <a:pt x="1599724" y="2004570"/>
                </a:cubicBezTo>
                <a:cubicBezTo>
                  <a:pt x="1599724" y="2008989"/>
                  <a:pt x="1599492" y="2012768"/>
                  <a:pt x="1599027" y="2015907"/>
                </a:cubicBezTo>
                <a:cubicBezTo>
                  <a:pt x="1598562" y="2019046"/>
                  <a:pt x="1597748" y="2021604"/>
                  <a:pt x="1596585" y="2023581"/>
                </a:cubicBezTo>
                <a:cubicBezTo>
                  <a:pt x="1595422" y="2025558"/>
                  <a:pt x="1594086" y="2027069"/>
                  <a:pt x="1592574" y="2028115"/>
                </a:cubicBezTo>
                <a:cubicBezTo>
                  <a:pt x="1591062" y="2029162"/>
                  <a:pt x="1589492" y="2029685"/>
                  <a:pt x="1587865" y="2029685"/>
                </a:cubicBezTo>
                <a:lnTo>
                  <a:pt x="1431595" y="2029685"/>
                </a:lnTo>
                <a:lnTo>
                  <a:pt x="1431595" y="2217697"/>
                </a:lnTo>
                <a:cubicBezTo>
                  <a:pt x="1431595" y="2219325"/>
                  <a:pt x="1431130" y="2220894"/>
                  <a:pt x="1430200" y="2222406"/>
                </a:cubicBezTo>
                <a:cubicBezTo>
                  <a:pt x="1429270" y="2223917"/>
                  <a:pt x="1427642" y="2225080"/>
                  <a:pt x="1425317" y="2225894"/>
                </a:cubicBezTo>
                <a:cubicBezTo>
                  <a:pt x="1422991" y="2226708"/>
                  <a:pt x="1419968" y="2227406"/>
                  <a:pt x="1416247" y="2227987"/>
                </a:cubicBezTo>
                <a:cubicBezTo>
                  <a:pt x="1412527" y="2228568"/>
                  <a:pt x="1407643" y="2228859"/>
                  <a:pt x="1401597" y="2228859"/>
                </a:cubicBezTo>
                <a:cubicBezTo>
                  <a:pt x="1396016" y="2228859"/>
                  <a:pt x="1391249" y="2228568"/>
                  <a:pt x="1387295" y="2227987"/>
                </a:cubicBezTo>
                <a:cubicBezTo>
                  <a:pt x="1383342" y="2227406"/>
                  <a:pt x="1380203" y="2226708"/>
                  <a:pt x="1377878" y="2225894"/>
                </a:cubicBezTo>
                <a:cubicBezTo>
                  <a:pt x="1375552" y="2225080"/>
                  <a:pt x="1373924" y="2223917"/>
                  <a:pt x="1372994" y="2222406"/>
                </a:cubicBezTo>
                <a:cubicBezTo>
                  <a:pt x="1372064" y="2220894"/>
                  <a:pt x="1371599" y="2219325"/>
                  <a:pt x="1371599" y="2217697"/>
                </a:cubicBezTo>
                <a:lnTo>
                  <a:pt x="1371599" y="1799816"/>
                </a:lnTo>
                <a:cubicBezTo>
                  <a:pt x="1371599" y="1790746"/>
                  <a:pt x="1373982" y="1784409"/>
                  <a:pt x="1378750" y="1780805"/>
                </a:cubicBezTo>
                <a:cubicBezTo>
                  <a:pt x="1383516" y="1777201"/>
                  <a:pt x="1388575" y="1775398"/>
                  <a:pt x="1393923" y="1775398"/>
                </a:cubicBezTo>
                <a:close/>
                <a:moveTo>
                  <a:pt x="795294" y="1775398"/>
                </a:moveTo>
                <a:lnTo>
                  <a:pt x="1109229" y="1775398"/>
                </a:lnTo>
                <a:cubicBezTo>
                  <a:pt x="1111089" y="1775398"/>
                  <a:pt x="1112775" y="1775864"/>
                  <a:pt x="1114287" y="1776794"/>
                </a:cubicBezTo>
                <a:cubicBezTo>
                  <a:pt x="1115798" y="1777724"/>
                  <a:pt x="1117077" y="1779235"/>
                  <a:pt x="1118124" y="1781328"/>
                </a:cubicBezTo>
                <a:cubicBezTo>
                  <a:pt x="1119170" y="1783421"/>
                  <a:pt x="1119926" y="1786154"/>
                  <a:pt x="1120391" y="1789525"/>
                </a:cubicBezTo>
                <a:cubicBezTo>
                  <a:pt x="1120856" y="1792897"/>
                  <a:pt x="1121089" y="1796792"/>
                  <a:pt x="1121089" y="1801211"/>
                </a:cubicBezTo>
                <a:cubicBezTo>
                  <a:pt x="1121089" y="1805629"/>
                  <a:pt x="1120856" y="1809466"/>
                  <a:pt x="1120391" y="1812722"/>
                </a:cubicBezTo>
                <a:cubicBezTo>
                  <a:pt x="1119926" y="1815977"/>
                  <a:pt x="1119170" y="1818593"/>
                  <a:pt x="1118124" y="1820570"/>
                </a:cubicBezTo>
                <a:cubicBezTo>
                  <a:pt x="1117077" y="1822547"/>
                  <a:pt x="1115798" y="1824000"/>
                  <a:pt x="1114287" y="1824930"/>
                </a:cubicBezTo>
                <a:cubicBezTo>
                  <a:pt x="1112775" y="1825860"/>
                  <a:pt x="1111089" y="1826325"/>
                  <a:pt x="1109229" y="1826325"/>
                </a:cubicBezTo>
                <a:lnTo>
                  <a:pt x="982260" y="1826325"/>
                </a:lnTo>
                <a:lnTo>
                  <a:pt x="982260" y="2217697"/>
                </a:lnTo>
                <a:cubicBezTo>
                  <a:pt x="982260" y="2219557"/>
                  <a:pt x="981795" y="2221185"/>
                  <a:pt x="980864" y="2222580"/>
                </a:cubicBezTo>
                <a:cubicBezTo>
                  <a:pt x="979935" y="2223975"/>
                  <a:pt x="978307" y="2225080"/>
                  <a:pt x="975981" y="2225894"/>
                </a:cubicBezTo>
                <a:cubicBezTo>
                  <a:pt x="973656" y="2226708"/>
                  <a:pt x="970574" y="2227406"/>
                  <a:pt x="966738" y="2227987"/>
                </a:cubicBezTo>
                <a:cubicBezTo>
                  <a:pt x="962900" y="2228568"/>
                  <a:pt x="958075" y="2228859"/>
                  <a:pt x="952262" y="2228859"/>
                </a:cubicBezTo>
                <a:cubicBezTo>
                  <a:pt x="946681" y="2228859"/>
                  <a:pt x="941914" y="2228568"/>
                  <a:pt x="937961" y="2227987"/>
                </a:cubicBezTo>
                <a:cubicBezTo>
                  <a:pt x="934007" y="2227406"/>
                  <a:pt x="930867" y="2226708"/>
                  <a:pt x="928542" y="2225894"/>
                </a:cubicBezTo>
                <a:cubicBezTo>
                  <a:pt x="926217" y="2225080"/>
                  <a:pt x="924589" y="2223975"/>
                  <a:pt x="923659" y="2222580"/>
                </a:cubicBezTo>
                <a:cubicBezTo>
                  <a:pt x="922729" y="2221185"/>
                  <a:pt x="922264" y="2219557"/>
                  <a:pt x="922264" y="2217697"/>
                </a:cubicBezTo>
                <a:lnTo>
                  <a:pt x="922264" y="1826325"/>
                </a:lnTo>
                <a:lnTo>
                  <a:pt x="795294" y="1826325"/>
                </a:lnTo>
                <a:cubicBezTo>
                  <a:pt x="793434" y="1826325"/>
                  <a:pt x="791748" y="1825860"/>
                  <a:pt x="790237" y="1824930"/>
                </a:cubicBezTo>
                <a:cubicBezTo>
                  <a:pt x="788726" y="1824000"/>
                  <a:pt x="787504" y="1822547"/>
                  <a:pt x="786574" y="1820570"/>
                </a:cubicBezTo>
                <a:cubicBezTo>
                  <a:pt x="785644" y="1818593"/>
                  <a:pt x="784888" y="1815977"/>
                  <a:pt x="784307" y="1812722"/>
                </a:cubicBezTo>
                <a:cubicBezTo>
                  <a:pt x="783725" y="1809466"/>
                  <a:pt x="783435" y="1805629"/>
                  <a:pt x="783435" y="1801211"/>
                </a:cubicBezTo>
                <a:cubicBezTo>
                  <a:pt x="783435" y="1796792"/>
                  <a:pt x="783725" y="1792897"/>
                  <a:pt x="784307" y="1789525"/>
                </a:cubicBezTo>
                <a:cubicBezTo>
                  <a:pt x="784888" y="1786154"/>
                  <a:pt x="785644" y="1783421"/>
                  <a:pt x="786574" y="1781328"/>
                </a:cubicBezTo>
                <a:cubicBezTo>
                  <a:pt x="787504" y="1779235"/>
                  <a:pt x="788726" y="1777724"/>
                  <a:pt x="790237" y="1776794"/>
                </a:cubicBezTo>
                <a:cubicBezTo>
                  <a:pt x="791748" y="1775864"/>
                  <a:pt x="793434" y="1775398"/>
                  <a:pt x="795294" y="1775398"/>
                </a:cubicBezTo>
                <a:close/>
                <a:moveTo>
                  <a:pt x="479524" y="1775398"/>
                </a:moveTo>
                <a:lnTo>
                  <a:pt x="575447" y="1775398"/>
                </a:lnTo>
                <a:cubicBezTo>
                  <a:pt x="586842" y="1775398"/>
                  <a:pt x="596319" y="1775689"/>
                  <a:pt x="603876" y="1776270"/>
                </a:cubicBezTo>
                <a:cubicBezTo>
                  <a:pt x="611434" y="1776852"/>
                  <a:pt x="618235" y="1777491"/>
                  <a:pt x="624282" y="1778189"/>
                </a:cubicBezTo>
                <a:cubicBezTo>
                  <a:pt x="641722" y="1781212"/>
                  <a:pt x="657129" y="1785979"/>
                  <a:pt x="670500" y="1792490"/>
                </a:cubicBezTo>
                <a:cubicBezTo>
                  <a:pt x="683871" y="1799002"/>
                  <a:pt x="695092" y="1807257"/>
                  <a:pt x="704160" y="1817256"/>
                </a:cubicBezTo>
                <a:cubicBezTo>
                  <a:pt x="713230" y="1827256"/>
                  <a:pt x="720032" y="1838708"/>
                  <a:pt x="724566" y="1851615"/>
                </a:cubicBezTo>
                <a:cubicBezTo>
                  <a:pt x="729101" y="1864521"/>
                  <a:pt x="731368" y="1878764"/>
                  <a:pt x="731368" y="1894345"/>
                </a:cubicBezTo>
                <a:cubicBezTo>
                  <a:pt x="731368" y="1909460"/>
                  <a:pt x="729333" y="1923006"/>
                  <a:pt x="725264" y="1934982"/>
                </a:cubicBezTo>
                <a:cubicBezTo>
                  <a:pt x="721195" y="1946958"/>
                  <a:pt x="715322" y="1957538"/>
                  <a:pt x="707648" y="1966724"/>
                </a:cubicBezTo>
                <a:cubicBezTo>
                  <a:pt x="699975" y="1975909"/>
                  <a:pt x="690789" y="1983874"/>
                  <a:pt x="680092" y="1990618"/>
                </a:cubicBezTo>
                <a:cubicBezTo>
                  <a:pt x="669395" y="1997362"/>
                  <a:pt x="657419" y="2003059"/>
                  <a:pt x="644164" y="2007710"/>
                </a:cubicBezTo>
                <a:cubicBezTo>
                  <a:pt x="651606" y="2010965"/>
                  <a:pt x="658350" y="2015093"/>
                  <a:pt x="664396" y="2020093"/>
                </a:cubicBezTo>
                <a:cubicBezTo>
                  <a:pt x="670442" y="2025092"/>
                  <a:pt x="676081" y="2031080"/>
                  <a:pt x="681313" y="2038057"/>
                </a:cubicBezTo>
                <a:cubicBezTo>
                  <a:pt x="686545" y="2045033"/>
                  <a:pt x="691487" y="2053056"/>
                  <a:pt x="696138" y="2062125"/>
                </a:cubicBezTo>
                <a:cubicBezTo>
                  <a:pt x="700789" y="2071194"/>
                  <a:pt x="705439" y="2081426"/>
                  <a:pt x="710090" y="2092821"/>
                </a:cubicBezTo>
                <a:lnTo>
                  <a:pt x="750553" y="2192233"/>
                </a:lnTo>
                <a:cubicBezTo>
                  <a:pt x="753808" y="2200605"/>
                  <a:pt x="755901" y="2206477"/>
                  <a:pt x="756832" y="2209848"/>
                </a:cubicBezTo>
                <a:cubicBezTo>
                  <a:pt x="757762" y="2213220"/>
                  <a:pt x="758227" y="2215836"/>
                  <a:pt x="758227" y="2217697"/>
                </a:cubicBezTo>
                <a:cubicBezTo>
                  <a:pt x="758227" y="2219557"/>
                  <a:pt x="757878" y="2221185"/>
                  <a:pt x="757181" y="2222580"/>
                </a:cubicBezTo>
                <a:cubicBezTo>
                  <a:pt x="756483" y="2223975"/>
                  <a:pt x="754971" y="2225138"/>
                  <a:pt x="752646" y="2226068"/>
                </a:cubicBezTo>
                <a:cubicBezTo>
                  <a:pt x="750321" y="2226999"/>
                  <a:pt x="747065" y="2227696"/>
                  <a:pt x="742879" y="2228161"/>
                </a:cubicBezTo>
                <a:cubicBezTo>
                  <a:pt x="738694" y="2228626"/>
                  <a:pt x="733113" y="2228859"/>
                  <a:pt x="726136" y="2228859"/>
                </a:cubicBezTo>
                <a:cubicBezTo>
                  <a:pt x="720090" y="2228859"/>
                  <a:pt x="715148" y="2228626"/>
                  <a:pt x="711311" y="2228161"/>
                </a:cubicBezTo>
                <a:cubicBezTo>
                  <a:pt x="707474" y="2227696"/>
                  <a:pt x="704393" y="2226940"/>
                  <a:pt x="702067" y="2225894"/>
                </a:cubicBezTo>
                <a:cubicBezTo>
                  <a:pt x="699742" y="2224848"/>
                  <a:pt x="697940" y="2223394"/>
                  <a:pt x="696661" y="2221534"/>
                </a:cubicBezTo>
                <a:cubicBezTo>
                  <a:pt x="695382" y="2219673"/>
                  <a:pt x="694278" y="2217348"/>
                  <a:pt x="693347" y="2214557"/>
                </a:cubicBezTo>
                <a:lnTo>
                  <a:pt x="651838" y="2108169"/>
                </a:lnTo>
                <a:cubicBezTo>
                  <a:pt x="646955" y="2096076"/>
                  <a:pt x="641897" y="2084972"/>
                  <a:pt x="636664" y="2074857"/>
                </a:cubicBezTo>
                <a:cubicBezTo>
                  <a:pt x="631432" y="2064741"/>
                  <a:pt x="625212" y="2056021"/>
                  <a:pt x="618003" y="2048696"/>
                </a:cubicBezTo>
                <a:cubicBezTo>
                  <a:pt x="610794" y="2041370"/>
                  <a:pt x="602307" y="2035673"/>
                  <a:pt x="592539" y="2031604"/>
                </a:cubicBezTo>
                <a:cubicBezTo>
                  <a:pt x="582773" y="2027534"/>
                  <a:pt x="571029" y="2025499"/>
                  <a:pt x="557309" y="2025499"/>
                </a:cubicBezTo>
                <a:lnTo>
                  <a:pt x="517196" y="2025499"/>
                </a:lnTo>
                <a:lnTo>
                  <a:pt x="517196" y="2217697"/>
                </a:lnTo>
                <a:cubicBezTo>
                  <a:pt x="517196" y="2219557"/>
                  <a:pt x="516672" y="2221185"/>
                  <a:pt x="515626" y="2222580"/>
                </a:cubicBezTo>
                <a:cubicBezTo>
                  <a:pt x="514579" y="2223975"/>
                  <a:pt x="512951" y="2225080"/>
                  <a:pt x="510743" y="2225894"/>
                </a:cubicBezTo>
                <a:cubicBezTo>
                  <a:pt x="508533" y="2226708"/>
                  <a:pt x="505510" y="2227406"/>
                  <a:pt x="501673" y="2227987"/>
                </a:cubicBezTo>
                <a:cubicBezTo>
                  <a:pt x="497836" y="2228568"/>
                  <a:pt x="493011" y="2228859"/>
                  <a:pt x="487197" y="2228859"/>
                </a:cubicBezTo>
                <a:cubicBezTo>
                  <a:pt x="481383" y="2228859"/>
                  <a:pt x="476558" y="2228568"/>
                  <a:pt x="472721" y="2227987"/>
                </a:cubicBezTo>
                <a:cubicBezTo>
                  <a:pt x="468885" y="2227406"/>
                  <a:pt x="465803" y="2226708"/>
                  <a:pt x="463478" y="2225894"/>
                </a:cubicBezTo>
                <a:cubicBezTo>
                  <a:pt x="461152" y="2225080"/>
                  <a:pt x="459525" y="2223975"/>
                  <a:pt x="458594" y="2222580"/>
                </a:cubicBezTo>
                <a:cubicBezTo>
                  <a:pt x="457664" y="2221185"/>
                  <a:pt x="457199" y="2219557"/>
                  <a:pt x="457199" y="2217697"/>
                </a:cubicBezTo>
                <a:lnTo>
                  <a:pt x="457199" y="1799816"/>
                </a:lnTo>
                <a:cubicBezTo>
                  <a:pt x="457199" y="1790746"/>
                  <a:pt x="459583" y="1784409"/>
                  <a:pt x="464350" y="1780805"/>
                </a:cubicBezTo>
                <a:cubicBezTo>
                  <a:pt x="469117" y="1777201"/>
                  <a:pt x="474174" y="1775398"/>
                  <a:pt x="479524" y="1775398"/>
                </a:cubicBezTo>
                <a:close/>
                <a:moveTo>
                  <a:pt x="6541043" y="1774352"/>
                </a:moveTo>
                <a:cubicBezTo>
                  <a:pt x="6546441" y="1774352"/>
                  <a:pt x="6551105" y="1774585"/>
                  <a:pt x="6555031" y="1775050"/>
                </a:cubicBezTo>
                <a:cubicBezTo>
                  <a:pt x="6558957" y="1775515"/>
                  <a:pt x="6562025" y="1776270"/>
                  <a:pt x="6564233" y="1777317"/>
                </a:cubicBezTo>
                <a:cubicBezTo>
                  <a:pt x="6566442" y="1778363"/>
                  <a:pt x="6568038" y="1779584"/>
                  <a:pt x="6569019" y="1780979"/>
                </a:cubicBezTo>
                <a:cubicBezTo>
                  <a:pt x="6570000" y="1782375"/>
                  <a:pt x="6570490" y="1783886"/>
                  <a:pt x="6570490" y="1785514"/>
                </a:cubicBezTo>
                <a:lnTo>
                  <a:pt x="6570490" y="2202000"/>
                </a:lnTo>
                <a:cubicBezTo>
                  <a:pt x="6570490" y="2206651"/>
                  <a:pt x="6569709" y="2210604"/>
                  <a:pt x="6568147" y="2213860"/>
                </a:cubicBezTo>
                <a:cubicBezTo>
                  <a:pt x="6566584" y="2217115"/>
                  <a:pt x="6564540" y="2219790"/>
                  <a:pt x="6562015" y="2221883"/>
                </a:cubicBezTo>
                <a:cubicBezTo>
                  <a:pt x="6559489" y="2223975"/>
                  <a:pt x="6556663" y="2225487"/>
                  <a:pt x="6553537" y="2226417"/>
                </a:cubicBezTo>
                <a:cubicBezTo>
                  <a:pt x="6550411" y="2227347"/>
                  <a:pt x="6547283" y="2227812"/>
                  <a:pt x="6544155" y="2227812"/>
                </a:cubicBezTo>
                <a:lnTo>
                  <a:pt x="6524315" y="2227812"/>
                </a:lnTo>
                <a:cubicBezTo>
                  <a:pt x="6518063" y="2227812"/>
                  <a:pt x="6512590" y="2227173"/>
                  <a:pt x="6507900" y="2225894"/>
                </a:cubicBezTo>
                <a:cubicBezTo>
                  <a:pt x="6503208" y="2224615"/>
                  <a:pt x="6498759" y="2222290"/>
                  <a:pt x="6494553" y="2218918"/>
                </a:cubicBezTo>
                <a:cubicBezTo>
                  <a:pt x="6490345" y="2215546"/>
                  <a:pt x="6486135" y="2210953"/>
                  <a:pt x="6481927" y="2205139"/>
                </a:cubicBezTo>
                <a:cubicBezTo>
                  <a:pt x="6477717" y="2199326"/>
                  <a:pt x="6473251" y="2191884"/>
                  <a:pt x="6468527" y="2182815"/>
                </a:cubicBezTo>
                <a:lnTo>
                  <a:pt x="6330832" y="1926087"/>
                </a:lnTo>
                <a:cubicBezTo>
                  <a:pt x="6323633" y="1912832"/>
                  <a:pt x="6316379" y="1898937"/>
                  <a:pt x="6309067" y="1884403"/>
                </a:cubicBezTo>
                <a:cubicBezTo>
                  <a:pt x="6301753" y="1869869"/>
                  <a:pt x="6294947" y="1855742"/>
                  <a:pt x="6288647" y="1842022"/>
                </a:cubicBezTo>
                <a:lnTo>
                  <a:pt x="6287949" y="1842022"/>
                </a:lnTo>
                <a:cubicBezTo>
                  <a:pt x="6288415" y="1858765"/>
                  <a:pt x="6288763" y="1875857"/>
                  <a:pt x="6288995" y="1893298"/>
                </a:cubicBezTo>
                <a:cubicBezTo>
                  <a:pt x="6289229" y="1910739"/>
                  <a:pt x="6289345" y="1928063"/>
                  <a:pt x="6289345" y="1945272"/>
                </a:cubicBezTo>
                <a:lnTo>
                  <a:pt x="6289345" y="2217697"/>
                </a:lnTo>
                <a:cubicBezTo>
                  <a:pt x="6289345" y="2219325"/>
                  <a:pt x="6288855" y="2220894"/>
                  <a:pt x="6287873" y="2222406"/>
                </a:cubicBezTo>
                <a:cubicBezTo>
                  <a:pt x="6286893" y="2223917"/>
                  <a:pt x="6285236" y="2225080"/>
                  <a:pt x="6282905" y="2225894"/>
                </a:cubicBezTo>
                <a:cubicBezTo>
                  <a:pt x="6280574" y="2226708"/>
                  <a:pt x="6277507" y="2227406"/>
                  <a:pt x="6273703" y="2227987"/>
                </a:cubicBezTo>
                <a:cubicBezTo>
                  <a:pt x="6269898" y="2228568"/>
                  <a:pt x="6265051" y="2228859"/>
                  <a:pt x="6259161" y="2228859"/>
                </a:cubicBezTo>
                <a:cubicBezTo>
                  <a:pt x="6253271" y="2228859"/>
                  <a:pt x="6248425" y="2228568"/>
                  <a:pt x="6244623" y="2227987"/>
                </a:cubicBezTo>
                <a:cubicBezTo>
                  <a:pt x="6240819" y="2227406"/>
                  <a:pt x="6237814" y="2226708"/>
                  <a:pt x="6235605" y="2225894"/>
                </a:cubicBezTo>
                <a:cubicBezTo>
                  <a:pt x="6233396" y="2225080"/>
                  <a:pt x="6231801" y="2223917"/>
                  <a:pt x="6230820" y="2222406"/>
                </a:cubicBezTo>
                <a:cubicBezTo>
                  <a:pt x="6229839" y="2220894"/>
                  <a:pt x="6229348" y="2219325"/>
                  <a:pt x="6229348" y="2217697"/>
                </a:cubicBezTo>
                <a:lnTo>
                  <a:pt x="6229348" y="1801211"/>
                </a:lnTo>
                <a:cubicBezTo>
                  <a:pt x="6229348" y="1791909"/>
                  <a:pt x="6231989" y="1785282"/>
                  <a:pt x="6237271" y="1781328"/>
                </a:cubicBezTo>
                <a:cubicBezTo>
                  <a:pt x="6242551" y="1777375"/>
                  <a:pt x="6248311" y="1775398"/>
                  <a:pt x="6254550" y="1775398"/>
                </a:cubicBezTo>
                <a:lnTo>
                  <a:pt x="6284075" y="1775398"/>
                </a:lnTo>
                <a:cubicBezTo>
                  <a:pt x="6291032" y="1775398"/>
                  <a:pt x="6296852" y="1775980"/>
                  <a:pt x="6301535" y="1777142"/>
                </a:cubicBezTo>
                <a:cubicBezTo>
                  <a:pt x="6306216" y="1778305"/>
                  <a:pt x="6310416" y="1780224"/>
                  <a:pt x="6314135" y="1782898"/>
                </a:cubicBezTo>
                <a:cubicBezTo>
                  <a:pt x="6317854" y="1785572"/>
                  <a:pt x="6321453" y="1789293"/>
                  <a:pt x="6324935" y="1794060"/>
                </a:cubicBezTo>
                <a:cubicBezTo>
                  <a:pt x="6328415" y="1798827"/>
                  <a:pt x="6332067" y="1804815"/>
                  <a:pt x="6335890" y="1812024"/>
                </a:cubicBezTo>
                <a:lnTo>
                  <a:pt x="6441745" y="2010151"/>
                </a:lnTo>
                <a:cubicBezTo>
                  <a:pt x="6448263" y="2022244"/>
                  <a:pt x="6454556" y="2034045"/>
                  <a:pt x="6460624" y="2045556"/>
                </a:cubicBezTo>
                <a:cubicBezTo>
                  <a:pt x="6466692" y="2057067"/>
                  <a:pt x="6472535" y="2068404"/>
                  <a:pt x="6478155" y="2079566"/>
                </a:cubicBezTo>
                <a:cubicBezTo>
                  <a:pt x="6483774" y="2090728"/>
                  <a:pt x="6489337" y="2101716"/>
                  <a:pt x="6494841" y="2112529"/>
                </a:cubicBezTo>
                <a:cubicBezTo>
                  <a:pt x="6500345" y="2123342"/>
                  <a:pt x="6505796" y="2134214"/>
                  <a:pt x="6511191" y="2145143"/>
                </a:cubicBezTo>
                <a:lnTo>
                  <a:pt x="6511541" y="2145143"/>
                </a:lnTo>
                <a:cubicBezTo>
                  <a:pt x="6511075" y="2126772"/>
                  <a:pt x="6510785" y="2107646"/>
                  <a:pt x="6510668" y="2087763"/>
                </a:cubicBezTo>
                <a:cubicBezTo>
                  <a:pt x="6510552" y="2067881"/>
                  <a:pt x="6510494" y="2048754"/>
                  <a:pt x="6510494" y="2030383"/>
                </a:cubicBezTo>
                <a:lnTo>
                  <a:pt x="6510494" y="1785514"/>
                </a:lnTo>
                <a:cubicBezTo>
                  <a:pt x="6510494" y="1783886"/>
                  <a:pt x="6510985" y="1782375"/>
                  <a:pt x="6511966" y="1780979"/>
                </a:cubicBezTo>
                <a:cubicBezTo>
                  <a:pt x="6512947" y="1779584"/>
                  <a:pt x="6514603" y="1778363"/>
                  <a:pt x="6516933" y="1777317"/>
                </a:cubicBezTo>
                <a:cubicBezTo>
                  <a:pt x="6519264" y="1776270"/>
                  <a:pt x="6522332" y="1775515"/>
                  <a:pt x="6526137" y="1775050"/>
                </a:cubicBezTo>
                <a:cubicBezTo>
                  <a:pt x="6529941" y="1774585"/>
                  <a:pt x="6534909" y="1774352"/>
                  <a:pt x="6541043" y="1774352"/>
                </a:cubicBezTo>
                <a:close/>
                <a:moveTo>
                  <a:pt x="3788317" y="1774352"/>
                </a:moveTo>
                <a:cubicBezTo>
                  <a:pt x="3793716" y="1774352"/>
                  <a:pt x="3798379" y="1774585"/>
                  <a:pt x="3802305" y="1775050"/>
                </a:cubicBezTo>
                <a:cubicBezTo>
                  <a:pt x="3806231" y="1775515"/>
                  <a:pt x="3809298" y="1776270"/>
                  <a:pt x="3811508" y="1777317"/>
                </a:cubicBezTo>
                <a:cubicBezTo>
                  <a:pt x="3813717" y="1778363"/>
                  <a:pt x="3815313" y="1779584"/>
                  <a:pt x="3816293" y="1780979"/>
                </a:cubicBezTo>
                <a:cubicBezTo>
                  <a:pt x="3817275" y="1782375"/>
                  <a:pt x="3817765" y="1783886"/>
                  <a:pt x="3817765" y="1785514"/>
                </a:cubicBezTo>
                <a:lnTo>
                  <a:pt x="3817765" y="2202000"/>
                </a:lnTo>
                <a:cubicBezTo>
                  <a:pt x="3817765" y="2206651"/>
                  <a:pt x="3816983" y="2210604"/>
                  <a:pt x="3815421" y="2213860"/>
                </a:cubicBezTo>
                <a:cubicBezTo>
                  <a:pt x="3813859" y="2217115"/>
                  <a:pt x="3811815" y="2219790"/>
                  <a:pt x="3809290" y="2221883"/>
                </a:cubicBezTo>
                <a:cubicBezTo>
                  <a:pt x="3806764" y="2223975"/>
                  <a:pt x="3803938" y="2225487"/>
                  <a:pt x="3800812" y="2226417"/>
                </a:cubicBezTo>
                <a:cubicBezTo>
                  <a:pt x="3797685" y="2227347"/>
                  <a:pt x="3794558" y="2227812"/>
                  <a:pt x="3791429" y="2227812"/>
                </a:cubicBezTo>
                <a:lnTo>
                  <a:pt x="3771590" y="2227812"/>
                </a:lnTo>
                <a:cubicBezTo>
                  <a:pt x="3765337" y="2227812"/>
                  <a:pt x="3759865" y="2227173"/>
                  <a:pt x="3755174" y="2225894"/>
                </a:cubicBezTo>
                <a:cubicBezTo>
                  <a:pt x="3750483" y="2224615"/>
                  <a:pt x="3746034" y="2222290"/>
                  <a:pt x="3741826" y="2218918"/>
                </a:cubicBezTo>
                <a:cubicBezTo>
                  <a:pt x="3737619" y="2215546"/>
                  <a:pt x="3733410" y="2210953"/>
                  <a:pt x="3729201" y="2205139"/>
                </a:cubicBezTo>
                <a:cubicBezTo>
                  <a:pt x="3724991" y="2199326"/>
                  <a:pt x="3720525" y="2191884"/>
                  <a:pt x="3715802" y="2182815"/>
                </a:cubicBezTo>
                <a:lnTo>
                  <a:pt x="3578107" y="1926087"/>
                </a:lnTo>
                <a:cubicBezTo>
                  <a:pt x="3570908" y="1912832"/>
                  <a:pt x="3563653" y="1898937"/>
                  <a:pt x="3556341" y="1884403"/>
                </a:cubicBezTo>
                <a:cubicBezTo>
                  <a:pt x="3549028" y="1869869"/>
                  <a:pt x="3542222" y="1855742"/>
                  <a:pt x="3535922" y="1842022"/>
                </a:cubicBezTo>
                <a:lnTo>
                  <a:pt x="3535224" y="1842022"/>
                </a:lnTo>
                <a:cubicBezTo>
                  <a:pt x="3535689" y="1858765"/>
                  <a:pt x="3536038" y="1875857"/>
                  <a:pt x="3536270" y="1893298"/>
                </a:cubicBezTo>
                <a:cubicBezTo>
                  <a:pt x="3536503" y="1910739"/>
                  <a:pt x="3536619" y="1928063"/>
                  <a:pt x="3536619" y="1945272"/>
                </a:cubicBezTo>
                <a:lnTo>
                  <a:pt x="3536619" y="2217697"/>
                </a:lnTo>
                <a:cubicBezTo>
                  <a:pt x="3536619" y="2219325"/>
                  <a:pt x="3536129" y="2220894"/>
                  <a:pt x="3535148" y="2222406"/>
                </a:cubicBezTo>
                <a:cubicBezTo>
                  <a:pt x="3534167" y="2223917"/>
                  <a:pt x="3532510" y="2225080"/>
                  <a:pt x="3530180" y="2225894"/>
                </a:cubicBezTo>
                <a:cubicBezTo>
                  <a:pt x="3527849" y="2226708"/>
                  <a:pt x="3524781" y="2227406"/>
                  <a:pt x="3520977" y="2227987"/>
                </a:cubicBezTo>
                <a:cubicBezTo>
                  <a:pt x="3517173" y="2228568"/>
                  <a:pt x="3512326" y="2228859"/>
                  <a:pt x="3506436" y="2228859"/>
                </a:cubicBezTo>
                <a:cubicBezTo>
                  <a:pt x="3500546" y="2228859"/>
                  <a:pt x="3495699" y="2228568"/>
                  <a:pt x="3491897" y="2227987"/>
                </a:cubicBezTo>
                <a:cubicBezTo>
                  <a:pt x="3488095" y="2227406"/>
                  <a:pt x="3485089" y="2226708"/>
                  <a:pt x="3482880" y="2225894"/>
                </a:cubicBezTo>
                <a:cubicBezTo>
                  <a:pt x="3480670" y="2225080"/>
                  <a:pt x="3479076" y="2223917"/>
                  <a:pt x="3478095" y="2222406"/>
                </a:cubicBezTo>
                <a:cubicBezTo>
                  <a:pt x="3477114" y="2220894"/>
                  <a:pt x="3476623" y="2219325"/>
                  <a:pt x="3476623" y="2217697"/>
                </a:cubicBezTo>
                <a:lnTo>
                  <a:pt x="3476623" y="1801211"/>
                </a:lnTo>
                <a:cubicBezTo>
                  <a:pt x="3476623" y="1791909"/>
                  <a:pt x="3479263" y="1785282"/>
                  <a:pt x="3484545" y="1781328"/>
                </a:cubicBezTo>
                <a:cubicBezTo>
                  <a:pt x="3489826" y="1777375"/>
                  <a:pt x="3495586" y="1775398"/>
                  <a:pt x="3501825" y="1775398"/>
                </a:cubicBezTo>
                <a:lnTo>
                  <a:pt x="3531349" y="1775398"/>
                </a:lnTo>
                <a:cubicBezTo>
                  <a:pt x="3538307" y="1775398"/>
                  <a:pt x="3544127" y="1775980"/>
                  <a:pt x="3548809" y="1777142"/>
                </a:cubicBezTo>
                <a:cubicBezTo>
                  <a:pt x="3553491" y="1778305"/>
                  <a:pt x="3557691" y="1780224"/>
                  <a:pt x="3561410" y="1782898"/>
                </a:cubicBezTo>
                <a:cubicBezTo>
                  <a:pt x="3565129" y="1785572"/>
                  <a:pt x="3568728" y="1789293"/>
                  <a:pt x="3572209" y="1794060"/>
                </a:cubicBezTo>
                <a:cubicBezTo>
                  <a:pt x="3575690" y="1798827"/>
                  <a:pt x="3579342" y="1804815"/>
                  <a:pt x="3583164" y="1812024"/>
                </a:cubicBezTo>
                <a:lnTo>
                  <a:pt x="3689019" y="2010151"/>
                </a:lnTo>
                <a:cubicBezTo>
                  <a:pt x="3695538" y="2022244"/>
                  <a:pt x="3701831" y="2034045"/>
                  <a:pt x="3707899" y="2045556"/>
                </a:cubicBezTo>
                <a:cubicBezTo>
                  <a:pt x="3713967" y="2057067"/>
                  <a:pt x="3719810" y="2068404"/>
                  <a:pt x="3725429" y="2079566"/>
                </a:cubicBezTo>
                <a:cubicBezTo>
                  <a:pt x="3731049" y="2090728"/>
                  <a:pt x="3736611" y="2101716"/>
                  <a:pt x="3742115" y="2112529"/>
                </a:cubicBezTo>
                <a:cubicBezTo>
                  <a:pt x="3747620" y="2123342"/>
                  <a:pt x="3753071" y="2134214"/>
                  <a:pt x="3758466" y="2145143"/>
                </a:cubicBezTo>
                <a:lnTo>
                  <a:pt x="3758815" y="2145143"/>
                </a:lnTo>
                <a:cubicBezTo>
                  <a:pt x="3758350" y="2126772"/>
                  <a:pt x="3758059" y="2107646"/>
                  <a:pt x="3757943" y="2087763"/>
                </a:cubicBezTo>
                <a:cubicBezTo>
                  <a:pt x="3757826" y="2067881"/>
                  <a:pt x="3757768" y="2048754"/>
                  <a:pt x="3757768" y="2030383"/>
                </a:cubicBezTo>
                <a:lnTo>
                  <a:pt x="3757768" y="1785514"/>
                </a:lnTo>
                <a:cubicBezTo>
                  <a:pt x="3757768" y="1783886"/>
                  <a:pt x="3758259" y="1782375"/>
                  <a:pt x="3759240" y="1780979"/>
                </a:cubicBezTo>
                <a:cubicBezTo>
                  <a:pt x="3760221" y="1779584"/>
                  <a:pt x="3761877" y="1778363"/>
                  <a:pt x="3764208" y="1777317"/>
                </a:cubicBezTo>
                <a:cubicBezTo>
                  <a:pt x="3766539" y="1776270"/>
                  <a:pt x="3769607" y="1775515"/>
                  <a:pt x="3773411" y="1775050"/>
                </a:cubicBezTo>
                <a:cubicBezTo>
                  <a:pt x="3777215" y="1774585"/>
                  <a:pt x="3782184" y="1774352"/>
                  <a:pt x="3788317" y="1774352"/>
                </a:cubicBezTo>
                <a:close/>
                <a:moveTo>
                  <a:pt x="5278271" y="1773306"/>
                </a:moveTo>
                <a:cubicBezTo>
                  <a:pt x="5284085" y="1773306"/>
                  <a:pt x="5288910" y="1773596"/>
                  <a:pt x="5292747" y="1774178"/>
                </a:cubicBezTo>
                <a:cubicBezTo>
                  <a:pt x="5296584" y="1774759"/>
                  <a:pt x="5299665" y="1775457"/>
                  <a:pt x="5301991" y="1776270"/>
                </a:cubicBezTo>
                <a:cubicBezTo>
                  <a:pt x="5304316" y="1777084"/>
                  <a:pt x="5305944" y="1778189"/>
                  <a:pt x="5306874" y="1779584"/>
                </a:cubicBezTo>
                <a:cubicBezTo>
                  <a:pt x="5307804" y="1780979"/>
                  <a:pt x="5308269" y="1782607"/>
                  <a:pt x="5308269" y="1784468"/>
                </a:cubicBezTo>
                <a:lnTo>
                  <a:pt x="5308269" y="2217697"/>
                </a:lnTo>
                <a:cubicBezTo>
                  <a:pt x="5308269" y="2219557"/>
                  <a:pt x="5307804" y="2221185"/>
                  <a:pt x="5306874" y="2222580"/>
                </a:cubicBezTo>
                <a:cubicBezTo>
                  <a:pt x="5305944" y="2223975"/>
                  <a:pt x="5304316" y="2225080"/>
                  <a:pt x="5301991" y="2225894"/>
                </a:cubicBezTo>
                <a:cubicBezTo>
                  <a:pt x="5299665" y="2226708"/>
                  <a:pt x="5296584" y="2227406"/>
                  <a:pt x="5292747" y="2227987"/>
                </a:cubicBezTo>
                <a:cubicBezTo>
                  <a:pt x="5288910" y="2228568"/>
                  <a:pt x="5284085" y="2228859"/>
                  <a:pt x="5278271" y="2228859"/>
                </a:cubicBezTo>
                <a:cubicBezTo>
                  <a:pt x="5272689" y="2228859"/>
                  <a:pt x="5267923" y="2228568"/>
                  <a:pt x="5263970" y="2227987"/>
                </a:cubicBezTo>
                <a:cubicBezTo>
                  <a:pt x="5260016" y="2227406"/>
                  <a:pt x="5256877" y="2226708"/>
                  <a:pt x="5254552" y="2225894"/>
                </a:cubicBezTo>
                <a:cubicBezTo>
                  <a:pt x="5252226" y="2225080"/>
                  <a:pt x="5250598" y="2223975"/>
                  <a:pt x="5249668" y="2222580"/>
                </a:cubicBezTo>
                <a:cubicBezTo>
                  <a:pt x="5248738" y="2221185"/>
                  <a:pt x="5248273" y="2219557"/>
                  <a:pt x="5248273" y="2217697"/>
                </a:cubicBezTo>
                <a:lnTo>
                  <a:pt x="5248273" y="1784468"/>
                </a:lnTo>
                <a:cubicBezTo>
                  <a:pt x="5248273" y="1782607"/>
                  <a:pt x="5248796" y="1780979"/>
                  <a:pt x="5249843" y="1779584"/>
                </a:cubicBezTo>
                <a:cubicBezTo>
                  <a:pt x="5250889" y="1778189"/>
                  <a:pt x="5252633" y="1777084"/>
                  <a:pt x="5255075" y="1776270"/>
                </a:cubicBezTo>
                <a:cubicBezTo>
                  <a:pt x="5257516" y="1775457"/>
                  <a:pt x="5260656" y="1774759"/>
                  <a:pt x="5264493" y="1774178"/>
                </a:cubicBezTo>
                <a:cubicBezTo>
                  <a:pt x="5268330" y="1773596"/>
                  <a:pt x="5272923" y="1773306"/>
                  <a:pt x="5278271" y="1773306"/>
                </a:cubicBezTo>
                <a:close/>
                <a:moveTo>
                  <a:pt x="4973471" y="1773306"/>
                </a:moveTo>
                <a:cubicBezTo>
                  <a:pt x="4979285" y="1773306"/>
                  <a:pt x="4984109" y="1773596"/>
                  <a:pt x="4987947" y="1774178"/>
                </a:cubicBezTo>
                <a:cubicBezTo>
                  <a:pt x="4991783" y="1774759"/>
                  <a:pt x="4994864" y="1775457"/>
                  <a:pt x="4997191" y="1776270"/>
                </a:cubicBezTo>
                <a:cubicBezTo>
                  <a:pt x="4999516" y="1777084"/>
                  <a:pt x="5001144" y="1778189"/>
                  <a:pt x="5002074" y="1779584"/>
                </a:cubicBezTo>
                <a:cubicBezTo>
                  <a:pt x="5003004" y="1780979"/>
                  <a:pt x="5003469" y="1782607"/>
                  <a:pt x="5003469" y="1784468"/>
                </a:cubicBezTo>
                <a:lnTo>
                  <a:pt x="5003469" y="2174792"/>
                </a:lnTo>
                <a:lnTo>
                  <a:pt x="5165320" y="2174792"/>
                </a:lnTo>
                <a:cubicBezTo>
                  <a:pt x="5167412" y="2174792"/>
                  <a:pt x="5169215" y="2175316"/>
                  <a:pt x="5170726" y="2176362"/>
                </a:cubicBezTo>
                <a:cubicBezTo>
                  <a:pt x="5172238" y="2177409"/>
                  <a:pt x="5173517" y="2178920"/>
                  <a:pt x="5174563" y="2180897"/>
                </a:cubicBezTo>
                <a:cubicBezTo>
                  <a:pt x="5175610" y="2182873"/>
                  <a:pt x="5176366" y="2185489"/>
                  <a:pt x="5176831" y="2188745"/>
                </a:cubicBezTo>
                <a:cubicBezTo>
                  <a:pt x="5177296" y="2192001"/>
                  <a:pt x="5177528" y="2195954"/>
                  <a:pt x="5177528" y="2200605"/>
                </a:cubicBezTo>
                <a:cubicBezTo>
                  <a:pt x="5177528" y="2205256"/>
                  <a:pt x="5177296" y="2209151"/>
                  <a:pt x="5176831" y="2212290"/>
                </a:cubicBezTo>
                <a:cubicBezTo>
                  <a:pt x="5176366" y="2215429"/>
                  <a:pt x="5175610" y="2218104"/>
                  <a:pt x="5174563" y="2220313"/>
                </a:cubicBezTo>
                <a:cubicBezTo>
                  <a:pt x="5173517" y="2222522"/>
                  <a:pt x="5172238" y="2224150"/>
                  <a:pt x="5170726" y="2225196"/>
                </a:cubicBezTo>
                <a:cubicBezTo>
                  <a:pt x="5169215" y="2226243"/>
                  <a:pt x="5167412" y="2226766"/>
                  <a:pt x="5165320" y="2226766"/>
                </a:cubicBezTo>
                <a:lnTo>
                  <a:pt x="4965797" y="2226766"/>
                </a:lnTo>
                <a:cubicBezTo>
                  <a:pt x="4960449" y="2226766"/>
                  <a:pt x="4955391" y="2224964"/>
                  <a:pt x="4950624" y="2221359"/>
                </a:cubicBezTo>
                <a:cubicBezTo>
                  <a:pt x="4945856" y="2217755"/>
                  <a:pt x="4943472" y="2211418"/>
                  <a:pt x="4943473" y="2202349"/>
                </a:cubicBezTo>
                <a:lnTo>
                  <a:pt x="4943473" y="1784468"/>
                </a:lnTo>
                <a:cubicBezTo>
                  <a:pt x="4943472" y="1782607"/>
                  <a:pt x="4943937" y="1780979"/>
                  <a:pt x="4944868" y="1779584"/>
                </a:cubicBezTo>
                <a:cubicBezTo>
                  <a:pt x="4945798" y="1778189"/>
                  <a:pt x="4947426" y="1777084"/>
                  <a:pt x="4949752" y="1776270"/>
                </a:cubicBezTo>
                <a:cubicBezTo>
                  <a:pt x="4952077" y="1775457"/>
                  <a:pt x="4955216" y="1774759"/>
                  <a:pt x="4959170" y="1774178"/>
                </a:cubicBezTo>
                <a:cubicBezTo>
                  <a:pt x="4963123" y="1773596"/>
                  <a:pt x="4967890" y="1773306"/>
                  <a:pt x="4973471" y="1773306"/>
                </a:cubicBezTo>
                <a:close/>
                <a:moveTo>
                  <a:pt x="4668671" y="1773306"/>
                </a:moveTo>
                <a:cubicBezTo>
                  <a:pt x="4674485" y="1773306"/>
                  <a:pt x="4679310" y="1773596"/>
                  <a:pt x="4683147" y="1774178"/>
                </a:cubicBezTo>
                <a:cubicBezTo>
                  <a:pt x="4686984" y="1774759"/>
                  <a:pt x="4690065" y="1775457"/>
                  <a:pt x="4692391" y="1776270"/>
                </a:cubicBezTo>
                <a:cubicBezTo>
                  <a:pt x="4694716" y="1777084"/>
                  <a:pt x="4696344" y="1778189"/>
                  <a:pt x="4697274" y="1779584"/>
                </a:cubicBezTo>
                <a:cubicBezTo>
                  <a:pt x="4698204" y="1780979"/>
                  <a:pt x="4698669" y="1782607"/>
                  <a:pt x="4698669" y="1784468"/>
                </a:cubicBezTo>
                <a:lnTo>
                  <a:pt x="4698669" y="2174792"/>
                </a:lnTo>
                <a:lnTo>
                  <a:pt x="4860520" y="2174792"/>
                </a:lnTo>
                <a:cubicBezTo>
                  <a:pt x="4862613" y="2174792"/>
                  <a:pt x="4864415" y="2175316"/>
                  <a:pt x="4865926" y="2176362"/>
                </a:cubicBezTo>
                <a:cubicBezTo>
                  <a:pt x="4867438" y="2177409"/>
                  <a:pt x="4868717" y="2178920"/>
                  <a:pt x="4869763" y="2180897"/>
                </a:cubicBezTo>
                <a:cubicBezTo>
                  <a:pt x="4870810" y="2182873"/>
                  <a:pt x="4871566" y="2185489"/>
                  <a:pt x="4872031" y="2188745"/>
                </a:cubicBezTo>
                <a:cubicBezTo>
                  <a:pt x="4872496" y="2192001"/>
                  <a:pt x="4872728" y="2195954"/>
                  <a:pt x="4872728" y="2200605"/>
                </a:cubicBezTo>
                <a:cubicBezTo>
                  <a:pt x="4872728" y="2205256"/>
                  <a:pt x="4872496" y="2209151"/>
                  <a:pt x="4872031" y="2212290"/>
                </a:cubicBezTo>
                <a:cubicBezTo>
                  <a:pt x="4871566" y="2215429"/>
                  <a:pt x="4870810" y="2218104"/>
                  <a:pt x="4869763" y="2220313"/>
                </a:cubicBezTo>
                <a:cubicBezTo>
                  <a:pt x="4868717" y="2222522"/>
                  <a:pt x="4867438" y="2224150"/>
                  <a:pt x="4865926" y="2225196"/>
                </a:cubicBezTo>
                <a:cubicBezTo>
                  <a:pt x="4864415" y="2226243"/>
                  <a:pt x="4862613" y="2226766"/>
                  <a:pt x="4860520" y="2226766"/>
                </a:cubicBezTo>
                <a:lnTo>
                  <a:pt x="4660997" y="2226766"/>
                </a:lnTo>
                <a:cubicBezTo>
                  <a:pt x="4655649" y="2226766"/>
                  <a:pt x="4650591" y="2224964"/>
                  <a:pt x="4645824" y="2221359"/>
                </a:cubicBezTo>
                <a:cubicBezTo>
                  <a:pt x="4641056" y="2217755"/>
                  <a:pt x="4638673" y="2211418"/>
                  <a:pt x="4638673" y="2202349"/>
                </a:cubicBezTo>
                <a:lnTo>
                  <a:pt x="4638673" y="1784468"/>
                </a:lnTo>
                <a:cubicBezTo>
                  <a:pt x="4638673" y="1782607"/>
                  <a:pt x="4639138" y="1780979"/>
                  <a:pt x="4640068" y="1779584"/>
                </a:cubicBezTo>
                <a:cubicBezTo>
                  <a:pt x="4640998" y="1778189"/>
                  <a:pt x="4642626" y="1777084"/>
                  <a:pt x="4644952" y="1776270"/>
                </a:cubicBezTo>
                <a:cubicBezTo>
                  <a:pt x="4647277" y="1775457"/>
                  <a:pt x="4650416" y="1774759"/>
                  <a:pt x="4654370" y="1774178"/>
                </a:cubicBezTo>
                <a:cubicBezTo>
                  <a:pt x="4658323" y="1773596"/>
                  <a:pt x="4663090" y="1773306"/>
                  <a:pt x="4668671" y="1773306"/>
                </a:cubicBezTo>
                <a:close/>
                <a:moveTo>
                  <a:pt x="3325647" y="1773306"/>
                </a:moveTo>
                <a:cubicBezTo>
                  <a:pt x="3331460" y="1773306"/>
                  <a:pt x="3336285" y="1773596"/>
                  <a:pt x="3340122" y="1774178"/>
                </a:cubicBezTo>
                <a:cubicBezTo>
                  <a:pt x="3343959" y="1774759"/>
                  <a:pt x="3347040" y="1775457"/>
                  <a:pt x="3349366" y="1776270"/>
                </a:cubicBezTo>
                <a:cubicBezTo>
                  <a:pt x="3351691" y="1777084"/>
                  <a:pt x="3353319" y="1778189"/>
                  <a:pt x="3354249" y="1779584"/>
                </a:cubicBezTo>
                <a:cubicBezTo>
                  <a:pt x="3355179" y="1780979"/>
                  <a:pt x="3355644" y="1782607"/>
                  <a:pt x="3355644" y="1784468"/>
                </a:cubicBezTo>
                <a:lnTo>
                  <a:pt x="3355644" y="2217697"/>
                </a:lnTo>
                <a:cubicBezTo>
                  <a:pt x="3355644" y="2219557"/>
                  <a:pt x="3355179" y="2221185"/>
                  <a:pt x="3354249" y="2222580"/>
                </a:cubicBezTo>
                <a:cubicBezTo>
                  <a:pt x="3353319" y="2223975"/>
                  <a:pt x="3351691" y="2225080"/>
                  <a:pt x="3349366" y="2225894"/>
                </a:cubicBezTo>
                <a:cubicBezTo>
                  <a:pt x="3347040" y="2226708"/>
                  <a:pt x="3343959" y="2227406"/>
                  <a:pt x="3340122" y="2227987"/>
                </a:cubicBezTo>
                <a:cubicBezTo>
                  <a:pt x="3336285" y="2228568"/>
                  <a:pt x="3331460" y="2228859"/>
                  <a:pt x="3325647" y="2228859"/>
                </a:cubicBezTo>
                <a:cubicBezTo>
                  <a:pt x="3320065" y="2228859"/>
                  <a:pt x="3315298" y="2228568"/>
                  <a:pt x="3311345" y="2227987"/>
                </a:cubicBezTo>
                <a:cubicBezTo>
                  <a:pt x="3307391" y="2227406"/>
                  <a:pt x="3304252" y="2226708"/>
                  <a:pt x="3301927" y="2225894"/>
                </a:cubicBezTo>
                <a:cubicBezTo>
                  <a:pt x="3299601" y="2225080"/>
                  <a:pt x="3297974" y="2223975"/>
                  <a:pt x="3297043" y="2222580"/>
                </a:cubicBezTo>
                <a:cubicBezTo>
                  <a:pt x="3296113" y="2221185"/>
                  <a:pt x="3295648" y="2219557"/>
                  <a:pt x="3295648" y="2217697"/>
                </a:cubicBezTo>
                <a:lnTo>
                  <a:pt x="3295648" y="1784468"/>
                </a:lnTo>
                <a:cubicBezTo>
                  <a:pt x="3295648" y="1782607"/>
                  <a:pt x="3296171" y="1780979"/>
                  <a:pt x="3297218" y="1779584"/>
                </a:cubicBezTo>
                <a:cubicBezTo>
                  <a:pt x="3298264" y="1778189"/>
                  <a:pt x="3300008" y="1777084"/>
                  <a:pt x="3302450" y="1776270"/>
                </a:cubicBezTo>
                <a:cubicBezTo>
                  <a:pt x="3304892" y="1775457"/>
                  <a:pt x="3308031" y="1774759"/>
                  <a:pt x="3311868" y="1774178"/>
                </a:cubicBezTo>
                <a:cubicBezTo>
                  <a:pt x="3315705" y="1773596"/>
                  <a:pt x="3320298" y="1773306"/>
                  <a:pt x="3325647" y="1773306"/>
                </a:cubicBezTo>
                <a:close/>
                <a:moveTo>
                  <a:pt x="2877971" y="1773306"/>
                </a:moveTo>
                <a:cubicBezTo>
                  <a:pt x="2883785" y="1773306"/>
                  <a:pt x="2888611" y="1773596"/>
                  <a:pt x="2892447" y="1774178"/>
                </a:cubicBezTo>
                <a:cubicBezTo>
                  <a:pt x="2896284" y="1774759"/>
                  <a:pt x="2899366" y="1775457"/>
                  <a:pt x="2901691" y="1776270"/>
                </a:cubicBezTo>
                <a:cubicBezTo>
                  <a:pt x="2904016" y="1777084"/>
                  <a:pt x="2905645" y="1778189"/>
                  <a:pt x="2906574" y="1779584"/>
                </a:cubicBezTo>
                <a:cubicBezTo>
                  <a:pt x="2907504" y="1780979"/>
                  <a:pt x="2907970" y="1782607"/>
                  <a:pt x="2907970" y="1784468"/>
                </a:cubicBezTo>
                <a:lnTo>
                  <a:pt x="2907970" y="2174792"/>
                </a:lnTo>
                <a:lnTo>
                  <a:pt x="3069820" y="2174792"/>
                </a:lnTo>
                <a:cubicBezTo>
                  <a:pt x="3071913" y="2174792"/>
                  <a:pt x="3073715" y="2175316"/>
                  <a:pt x="3075227" y="2176362"/>
                </a:cubicBezTo>
                <a:cubicBezTo>
                  <a:pt x="3076738" y="2177409"/>
                  <a:pt x="3078017" y="2178920"/>
                  <a:pt x="3079064" y="2180897"/>
                </a:cubicBezTo>
                <a:cubicBezTo>
                  <a:pt x="3080110" y="2182873"/>
                  <a:pt x="3080866" y="2185489"/>
                  <a:pt x="3081331" y="2188745"/>
                </a:cubicBezTo>
                <a:cubicBezTo>
                  <a:pt x="3081796" y="2192001"/>
                  <a:pt x="3082029" y="2195954"/>
                  <a:pt x="3082029" y="2200605"/>
                </a:cubicBezTo>
                <a:cubicBezTo>
                  <a:pt x="3082029" y="2205256"/>
                  <a:pt x="3081796" y="2209151"/>
                  <a:pt x="3081331" y="2212290"/>
                </a:cubicBezTo>
                <a:cubicBezTo>
                  <a:pt x="3080866" y="2215429"/>
                  <a:pt x="3080110" y="2218104"/>
                  <a:pt x="3079064" y="2220313"/>
                </a:cubicBezTo>
                <a:cubicBezTo>
                  <a:pt x="3078017" y="2222522"/>
                  <a:pt x="3076738" y="2224150"/>
                  <a:pt x="3075227" y="2225196"/>
                </a:cubicBezTo>
                <a:cubicBezTo>
                  <a:pt x="3073715" y="2226243"/>
                  <a:pt x="3071913" y="2226766"/>
                  <a:pt x="3069820" y="2226766"/>
                </a:cubicBezTo>
                <a:lnTo>
                  <a:pt x="2870298" y="2226766"/>
                </a:lnTo>
                <a:cubicBezTo>
                  <a:pt x="2864949" y="2226766"/>
                  <a:pt x="2859891" y="2224964"/>
                  <a:pt x="2855124" y="2221359"/>
                </a:cubicBezTo>
                <a:cubicBezTo>
                  <a:pt x="2850357" y="2217755"/>
                  <a:pt x="2847973" y="2211418"/>
                  <a:pt x="2847973" y="2202349"/>
                </a:cubicBezTo>
                <a:lnTo>
                  <a:pt x="2847973" y="1784468"/>
                </a:lnTo>
                <a:cubicBezTo>
                  <a:pt x="2847973" y="1782607"/>
                  <a:pt x="2848438" y="1780979"/>
                  <a:pt x="2849369" y="1779584"/>
                </a:cubicBezTo>
                <a:cubicBezTo>
                  <a:pt x="2850298" y="1778189"/>
                  <a:pt x="2851927" y="1777084"/>
                  <a:pt x="2854252" y="1776270"/>
                </a:cubicBezTo>
                <a:cubicBezTo>
                  <a:pt x="2856577" y="1775457"/>
                  <a:pt x="2859716" y="1774759"/>
                  <a:pt x="2863670" y="1774178"/>
                </a:cubicBezTo>
                <a:cubicBezTo>
                  <a:pt x="2867623" y="1773596"/>
                  <a:pt x="2872391" y="1773306"/>
                  <a:pt x="2877971" y="1773306"/>
                </a:cubicBezTo>
                <a:close/>
                <a:moveTo>
                  <a:pt x="2583855" y="1773306"/>
                </a:moveTo>
                <a:cubicBezTo>
                  <a:pt x="2591296" y="1773306"/>
                  <a:pt x="2597458" y="1773480"/>
                  <a:pt x="2602342" y="1773829"/>
                </a:cubicBezTo>
                <a:cubicBezTo>
                  <a:pt x="2607225" y="1774178"/>
                  <a:pt x="2611178" y="1774817"/>
                  <a:pt x="2614202" y="1775747"/>
                </a:cubicBezTo>
                <a:cubicBezTo>
                  <a:pt x="2617225" y="1776677"/>
                  <a:pt x="2619550" y="1778015"/>
                  <a:pt x="2621178" y="1779759"/>
                </a:cubicBezTo>
                <a:cubicBezTo>
                  <a:pt x="2622806" y="1781503"/>
                  <a:pt x="2624085" y="1783654"/>
                  <a:pt x="2625015" y="1786212"/>
                </a:cubicBezTo>
                <a:lnTo>
                  <a:pt x="2776401" y="2205488"/>
                </a:lnTo>
                <a:cubicBezTo>
                  <a:pt x="2778261" y="2210604"/>
                  <a:pt x="2779250" y="2214732"/>
                  <a:pt x="2779366" y="2217871"/>
                </a:cubicBezTo>
                <a:cubicBezTo>
                  <a:pt x="2779482" y="2221011"/>
                  <a:pt x="2778610" y="2223394"/>
                  <a:pt x="2776750" y="2225022"/>
                </a:cubicBezTo>
                <a:cubicBezTo>
                  <a:pt x="2774889" y="2226650"/>
                  <a:pt x="2771808" y="2227696"/>
                  <a:pt x="2767506" y="2228161"/>
                </a:cubicBezTo>
                <a:cubicBezTo>
                  <a:pt x="2763204" y="2228626"/>
                  <a:pt x="2757449" y="2228859"/>
                  <a:pt x="2750240" y="2228859"/>
                </a:cubicBezTo>
                <a:cubicBezTo>
                  <a:pt x="2743031" y="2228859"/>
                  <a:pt x="2737275" y="2228684"/>
                  <a:pt x="2732974" y="2228336"/>
                </a:cubicBezTo>
                <a:cubicBezTo>
                  <a:pt x="2728671" y="2227987"/>
                  <a:pt x="2725416" y="2227406"/>
                  <a:pt x="2723207" y="2226592"/>
                </a:cubicBezTo>
                <a:cubicBezTo>
                  <a:pt x="2720997" y="2225778"/>
                  <a:pt x="2719370" y="2224673"/>
                  <a:pt x="2718323" y="2223278"/>
                </a:cubicBezTo>
                <a:cubicBezTo>
                  <a:pt x="2717277" y="2221883"/>
                  <a:pt x="2716288" y="2220139"/>
                  <a:pt x="2715358" y="2218046"/>
                </a:cubicBezTo>
                <a:lnTo>
                  <a:pt x="2676640" y="2108169"/>
                </a:lnTo>
                <a:lnTo>
                  <a:pt x="2488977" y="2108169"/>
                </a:lnTo>
                <a:lnTo>
                  <a:pt x="2452002" y="2216650"/>
                </a:lnTo>
                <a:cubicBezTo>
                  <a:pt x="2451305" y="2218743"/>
                  <a:pt x="2450374" y="2220545"/>
                  <a:pt x="2449212" y="2222057"/>
                </a:cubicBezTo>
                <a:cubicBezTo>
                  <a:pt x="2448049" y="2223569"/>
                  <a:pt x="2446363" y="2224848"/>
                  <a:pt x="2444154" y="2225894"/>
                </a:cubicBezTo>
                <a:cubicBezTo>
                  <a:pt x="2441945" y="2226940"/>
                  <a:pt x="2438805" y="2227696"/>
                  <a:pt x="2434736" y="2228161"/>
                </a:cubicBezTo>
                <a:cubicBezTo>
                  <a:pt x="2430666" y="2228626"/>
                  <a:pt x="2425376" y="2228859"/>
                  <a:pt x="2418865" y="2228859"/>
                </a:cubicBezTo>
                <a:cubicBezTo>
                  <a:pt x="2412121" y="2228859"/>
                  <a:pt x="2406598" y="2228568"/>
                  <a:pt x="2402296" y="2227987"/>
                </a:cubicBezTo>
                <a:cubicBezTo>
                  <a:pt x="2397994" y="2227406"/>
                  <a:pt x="2394971" y="2226301"/>
                  <a:pt x="2393227" y="2224673"/>
                </a:cubicBezTo>
                <a:cubicBezTo>
                  <a:pt x="2391483" y="2223045"/>
                  <a:pt x="2390669" y="2220662"/>
                  <a:pt x="2390785" y="2217522"/>
                </a:cubicBezTo>
                <a:cubicBezTo>
                  <a:pt x="2390901" y="2214383"/>
                  <a:pt x="2391890" y="2210255"/>
                  <a:pt x="2393750" y="2205139"/>
                </a:cubicBezTo>
                <a:lnTo>
                  <a:pt x="2545136" y="1785863"/>
                </a:lnTo>
                <a:cubicBezTo>
                  <a:pt x="2546066" y="1783305"/>
                  <a:pt x="2547287" y="1781212"/>
                  <a:pt x="2548799" y="1779584"/>
                </a:cubicBezTo>
                <a:cubicBezTo>
                  <a:pt x="2550310" y="1777956"/>
                  <a:pt x="2552519" y="1776677"/>
                  <a:pt x="2555426" y="1775747"/>
                </a:cubicBezTo>
                <a:cubicBezTo>
                  <a:pt x="2558333" y="1774817"/>
                  <a:pt x="2562054" y="1774178"/>
                  <a:pt x="2566588" y="1773829"/>
                </a:cubicBezTo>
                <a:cubicBezTo>
                  <a:pt x="2571123" y="1773480"/>
                  <a:pt x="2576878" y="1773306"/>
                  <a:pt x="2583855" y="1773306"/>
                </a:cubicBezTo>
                <a:close/>
                <a:moveTo>
                  <a:pt x="2287421" y="1773306"/>
                </a:moveTo>
                <a:cubicBezTo>
                  <a:pt x="2293235" y="1773306"/>
                  <a:pt x="2298060" y="1773596"/>
                  <a:pt x="2301898" y="1774178"/>
                </a:cubicBezTo>
                <a:cubicBezTo>
                  <a:pt x="2305734" y="1774759"/>
                  <a:pt x="2308816" y="1775457"/>
                  <a:pt x="2311141" y="1776270"/>
                </a:cubicBezTo>
                <a:cubicBezTo>
                  <a:pt x="2313466" y="1777084"/>
                  <a:pt x="2315094" y="1778189"/>
                  <a:pt x="2316025" y="1779584"/>
                </a:cubicBezTo>
                <a:cubicBezTo>
                  <a:pt x="2316955" y="1780979"/>
                  <a:pt x="2317420" y="1782607"/>
                  <a:pt x="2317420" y="1784468"/>
                </a:cubicBezTo>
                <a:lnTo>
                  <a:pt x="2317420" y="2217697"/>
                </a:lnTo>
                <a:cubicBezTo>
                  <a:pt x="2317420" y="2219557"/>
                  <a:pt x="2316955" y="2221185"/>
                  <a:pt x="2316025" y="2222580"/>
                </a:cubicBezTo>
                <a:cubicBezTo>
                  <a:pt x="2315094" y="2223975"/>
                  <a:pt x="2313466" y="2225080"/>
                  <a:pt x="2311141" y="2225894"/>
                </a:cubicBezTo>
                <a:cubicBezTo>
                  <a:pt x="2308816" y="2226708"/>
                  <a:pt x="2305734" y="2227406"/>
                  <a:pt x="2301898" y="2227987"/>
                </a:cubicBezTo>
                <a:cubicBezTo>
                  <a:pt x="2298060" y="2228568"/>
                  <a:pt x="2293235" y="2228859"/>
                  <a:pt x="2287421" y="2228859"/>
                </a:cubicBezTo>
                <a:cubicBezTo>
                  <a:pt x="2281841" y="2228859"/>
                  <a:pt x="2277073" y="2228568"/>
                  <a:pt x="2273120" y="2227987"/>
                </a:cubicBezTo>
                <a:cubicBezTo>
                  <a:pt x="2269167" y="2227406"/>
                  <a:pt x="2266027" y="2226708"/>
                  <a:pt x="2263702" y="2225894"/>
                </a:cubicBezTo>
                <a:cubicBezTo>
                  <a:pt x="2261377" y="2225080"/>
                  <a:pt x="2259749" y="2223975"/>
                  <a:pt x="2258819" y="2222580"/>
                </a:cubicBezTo>
                <a:cubicBezTo>
                  <a:pt x="2257888" y="2221185"/>
                  <a:pt x="2257423" y="2219557"/>
                  <a:pt x="2257424" y="2217697"/>
                </a:cubicBezTo>
                <a:lnTo>
                  <a:pt x="2257424" y="1784468"/>
                </a:lnTo>
                <a:cubicBezTo>
                  <a:pt x="2257423" y="1782607"/>
                  <a:pt x="2257947" y="1780979"/>
                  <a:pt x="2258993" y="1779584"/>
                </a:cubicBezTo>
                <a:cubicBezTo>
                  <a:pt x="2260039" y="1778189"/>
                  <a:pt x="2261784" y="1777084"/>
                  <a:pt x="2264226" y="1776270"/>
                </a:cubicBezTo>
                <a:cubicBezTo>
                  <a:pt x="2266667" y="1775457"/>
                  <a:pt x="2269806" y="1774759"/>
                  <a:pt x="2273644" y="1774178"/>
                </a:cubicBezTo>
                <a:cubicBezTo>
                  <a:pt x="2277480" y="1773596"/>
                  <a:pt x="2282073" y="1773306"/>
                  <a:pt x="2287421" y="1773306"/>
                </a:cubicBezTo>
                <a:close/>
                <a:moveTo>
                  <a:pt x="1725446" y="1773306"/>
                </a:moveTo>
                <a:cubicBezTo>
                  <a:pt x="1731260" y="1773306"/>
                  <a:pt x="1736086" y="1773596"/>
                  <a:pt x="1739923" y="1774178"/>
                </a:cubicBezTo>
                <a:cubicBezTo>
                  <a:pt x="1743760" y="1774759"/>
                  <a:pt x="1746841" y="1775457"/>
                  <a:pt x="1749166" y="1776270"/>
                </a:cubicBezTo>
                <a:cubicBezTo>
                  <a:pt x="1751491" y="1777084"/>
                  <a:pt x="1753120" y="1778189"/>
                  <a:pt x="1754050" y="1779584"/>
                </a:cubicBezTo>
                <a:cubicBezTo>
                  <a:pt x="1754980" y="1780979"/>
                  <a:pt x="1755445" y="1782607"/>
                  <a:pt x="1755445" y="1784468"/>
                </a:cubicBezTo>
                <a:lnTo>
                  <a:pt x="1755445" y="2217697"/>
                </a:lnTo>
                <a:cubicBezTo>
                  <a:pt x="1755445" y="2219557"/>
                  <a:pt x="1754980" y="2221185"/>
                  <a:pt x="1754050" y="2222580"/>
                </a:cubicBezTo>
                <a:cubicBezTo>
                  <a:pt x="1753120" y="2223975"/>
                  <a:pt x="1751491" y="2225080"/>
                  <a:pt x="1749166" y="2225894"/>
                </a:cubicBezTo>
                <a:cubicBezTo>
                  <a:pt x="1746841" y="2226708"/>
                  <a:pt x="1743760" y="2227406"/>
                  <a:pt x="1739923" y="2227987"/>
                </a:cubicBezTo>
                <a:cubicBezTo>
                  <a:pt x="1736086" y="2228568"/>
                  <a:pt x="1731260" y="2228859"/>
                  <a:pt x="1725446" y="2228859"/>
                </a:cubicBezTo>
                <a:cubicBezTo>
                  <a:pt x="1719866" y="2228859"/>
                  <a:pt x="1715098" y="2228568"/>
                  <a:pt x="1711145" y="2227987"/>
                </a:cubicBezTo>
                <a:cubicBezTo>
                  <a:pt x="1707192" y="2227406"/>
                  <a:pt x="1704052" y="2226708"/>
                  <a:pt x="1701727" y="2225894"/>
                </a:cubicBezTo>
                <a:cubicBezTo>
                  <a:pt x="1699402" y="2225080"/>
                  <a:pt x="1697774" y="2223975"/>
                  <a:pt x="1696844" y="2222580"/>
                </a:cubicBezTo>
                <a:cubicBezTo>
                  <a:pt x="1695913" y="2221185"/>
                  <a:pt x="1695449" y="2219557"/>
                  <a:pt x="1695449" y="2217697"/>
                </a:cubicBezTo>
                <a:lnTo>
                  <a:pt x="1695449" y="1784468"/>
                </a:lnTo>
                <a:cubicBezTo>
                  <a:pt x="1695449" y="1782607"/>
                  <a:pt x="1695972" y="1780979"/>
                  <a:pt x="1697018" y="1779584"/>
                </a:cubicBezTo>
                <a:cubicBezTo>
                  <a:pt x="1698064" y="1778189"/>
                  <a:pt x="1699809" y="1777084"/>
                  <a:pt x="1702251" y="1776270"/>
                </a:cubicBezTo>
                <a:cubicBezTo>
                  <a:pt x="1704692" y="1775457"/>
                  <a:pt x="1707832" y="1774759"/>
                  <a:pt x="1711669" y="1774178"/>
                </a:cubicBezTo>
                <a:cubicBezTo>
                  <a:pt x="1715506" y="1773596"/>
                  <a:pt x="1720098" y="1773306"/>
                  <a:pt x="1725446" y="1773306"/>
                </a:cubicBezTo>
                <a:close/>
                <a:moveTo>
                  <a:pt x="1220622" y="1773306"/>
                </a:moveTo>
                <a:cubicBezTo>
                  <a:pt x="1226436" y="1773306"/>
                  <a:pt x="1231261" y="1773596"/>
                  <a:pt x="1235098" y="1774178"/>
                </a:cubicBezTo>
                <a:cubicBezTo>
                  <a:pt x="1238935" y="1774759"/>
                  <a:pt x="1242016" y="1775457"/>
                  <a:pt x="1244342" y="1776270"/>
                </a:cubicBezTo>
                <a:cubicBezTo>
                  <a:pt x="1246667" y="1777084"/>
                  <a:pt x="1248295" y="1778189"/>
                  <a:pt x="1249225" y="1779584"/>
                </a:cubicBezTo>
                <a:cubicBezTo>
                  <a:pt x="1250156" y="1780979"/>
                  <a:pt x="1250620" y="1782607"/>
                  <a:pt x="1250620" y="1784468"/>
                </a:cubicBezTo>
                <a:lnTo>
                  <a:pt x="1250620" y="2217697"/>
                </a:lnTo>
                <a:cubicBezTo>
                  <a:pt x="1250620" y="2219557"/>
                  <a:pt x="1250156" y="2221185"/>
                  <a:pt x="1249225" y="2222580"/>
                </a:cubicBezTo>
                <a:cubicBezTo>
                  <a:pt x="1248295" y="2223975"/>
                  <a:pt x="1246667" y="2225080"/>
                  <a:pt x="1244342" y="2225894"/>
                </a:cubicBezTo>
                <a:cubicBezTo>
                  <a:pt x="1242016" y="2226708"/>
                  <a:pt x="1238935" y="2227406"/>
                  <a:pt x="1235098" y="2227987"/>
                </a:cubicBezTo>
                <a:cubicBezTo>
                  <a:pt x="1231261" y="2228568"/>
                  <a:pt x="1226436" y="2228859"/>
                  <a:pt x="1220622" y="2228859"/>
                </a:cubicBezTo>
                <a:cubicBezTo>
                  <a:pt x="1215041" y="2228859"/>
                  <a:pt x="1210274" y="2228568"/>
                  <a:pt x="1206321" y="2227987"/>
                </a:cubicBezTo>
                <a:cubicBezTo>
                  <a:pt x="1202367" y="2227406"/>
                  <a:pt x="1199228" y="2226708"/>
                  <a:pt x="1196902" y="2225894"/>
                </a:cubicBezTo>
                <a:cubicBezTo>
                  <a:pt x="1194578" y="2225080"/>
                  <a:pt x="1192949" y="2223975"/>
                  <a:pt x="1192019" y="2222580"/>
                </a:cubicBezTo>
                <a:cubicBezTo>
                  <a:pt x="1191089" y="2221185"/>
                  <a:pt x="1190624" y="2219557"/>
                  <a:pt x="1190624" y="2217697"/>
                </a:cubicBezTo>
                <a:lnTo>
                  <a:pt x="1190624" y="1784468"/>
                </a:lnTo>
                <a:cubicBezTo>
                  <a:pt x="1190624" y="1782607"/>
                  <a:pt x="1191147" y="1780979"/>
                  <a:pt x="1192194" y="1779584"/>
                </a:cubicBezTo>
                <a:cubicBezTo>
                  <a:pt x="1193240" y="1778189"/>
                  <a:pt x="1194984" y="1777084"/>
                  <a:pt x="1197426" y="1776270"/>
                </a:cubicBezTo>
                <a:cubicBezTo>
                  <a:pt x="1199868" y="1775457"/>
                  <a:pt x="1203007" y="1774759"/>
                  <a:pt x="1206844" y="1774178"/>
                </a:cubicBezTo>
                <a:cubicBezTo>
                  <a:pt x="1210681" y="1773596"/>
                  <a:pt x="1215273" y="1773306"/>
                  <a:pt x="1220622" y="1773306"/>
                </a:cubicBezTo>
                <a:close/>
                <a:moveTo>
                  <a:pt x="193080" y="1773306"/>
                </a:moveTo>
                <a:cubicBezTo>
                  <a:pt x="200521" y="1773306"/>
                  <a:pt x="206684" y="1773480"/>
                  <a:pt x="211568" y="1773829"/>
                </a:cubicBezTo>
                <a:cubicBezTo>
                  <a:pt x="216451" y="1774178"/>
                  <a:pt x="220404" y="1774817"/>
                  <a:pt x="223427" y="1775747"/>
                </a:cubicBezTo>
                <a:cubicBezTo>
                  <a:pt x="226450" y="1776677"/>
                  <a:pt x="228776" y="1778015"/>
                  <a:pt x="230404" y="1779759"/>
                </a:cubicBezTo>
                <a:cubicBezTo>
                  <a:pt x="232032" y="1781503"/>
                  <a:pt x="233310" y="1783654"/>
                  <a:pt x="234240" y="1786212"/>
                </a:cubicBezTo>
                <a:lnTo>
                  <a:pt x="385627" y="2205488"/>
                </a:lnTo>
                <a:cubicBezTo>
                  <a:pt x="387487" y="2210604"/>
                  <a:pt x="388475" y="2214732"/>
                  <a:pt x="388592" y="2217871"/>
                </a:cubicBezTo>
                <a:cubicBezTo>
                  <a:pt x="388708" y="2221011"/>
                  <a:pt x="387835" y="2223394"/>
                  <a:pt x="385976" y="2225022"/>
                </a:cubicBezTo>
                <a:cubicBezTo>
                  <a:pt x="384115" y="2226650"/>
                  <a:pt x="381035" y="2227696"/>
                  <a:pt x="376732" y="2228161"/>
                </a:cubicBezTo>
                <a:cubicBezTo>
                  <a:pt x="372429" y="2228626"/>
                  <a:pt x="366675" y="2228859"/>
                  <a:pt x="359466" y="2228859"/>
                </a:cubicBezTo>
                <a:cubicBezTo>
                  <a:pt x="352257" y="2228859"/>
                  <a:pt x="346501" y="2228684"/>
                  <a:pt x="342199" y="2228336"/>
                </a:cubicBezTo>
                <a:cubicBezTo>
                  <a:pt x="337897" y="2227987"/>
                  <a:pt x="334642" y="2227406"/>
                  <a:pt x="332432" y="2226592"/>
                </a:cubicBezTo>
                <a:cubicBezTo>
                  <a:pt x="330224" y="2225778"/>
                  <a:pt x="328596" y="2224673"/>
                  <a:pt x="327549" y="2223278"/>
                </a:cubicBezTo>
                <a:cubicBezTo>
                  <a:pt x="326502" y="2221883"/>
                  <a:pt x="325514" y="2220139"/>
                  <a:pt x="324584" y="2218046"/>
                </a:cubicBezTo>
                <a:lnTo>
                  <a:pt x="285866" y="2108169"/>
                </a:lnTo>
                <a:lnTo>
                  <a:pt x="98203" y="2108169"/>
                </a:lnTo>
                <a:lnTo>
                  <a:pt x="61228" y="2216650"/>
                </a:lnTo>
                <a:cubicBezTo>
                  <a:pt x="60530" y="2218743"/>
                  <a:pt x="59600" y="2220545"/>
                  <a:pt x="58437" y="2222057"/>
                </a:cubicBezTo>
                <a:cubicBezTo>
                  <a:pt x="57275" y="2223569"/>
                  <a:pt x="55589" y="2224848"/>
                  <a:pt x="53380" y="2225894"/>
                </a:cubicBezTo>
                <a:cubicBezTo>
                  <a:pt x="51171" y="2226940"/>
                  <a:pt x="48031" y="2227696"/>
                  <a:pt x="43962" y="2228161"/>
                </a:cubicBezTo>
                <a:cubicBezTo>
                  <a:pt x="39893" y="2228626"/>
                  <a:pt x="34602" y="2228859"/>
                  <a:pt x="28090" y="2228859"/>
                </a:cubicBezTo>
                <a:cubicBezTo>
                  <a:pt x="21346" y="2228859"/>
                  <a:pt x="15824" y="2228568"/>
                  <a:pt x="11522" y="2227987"/>
                </a:cubicBezTo>
                <a:cubicBezTo>
                  <a:pt x="7220" y="2227406"/>
                  <a:pt x="4197" y="2226301"/>
                  <a:pt x="2452" y="2224673"/>
                </a:cubicBezTo>
                <a:cubicBezTo>
                  <a:pt x="709" y="2223045"/>
                  <a:pt x="-105" y="2220662"/>
                  <a:pt x="11" y="2217522"/>
                </a:cubicBezTo>
                <a:cubicBezTo>
                  <a:pt x="127" y="2214383"/>
                  <a:pt x="1115" y="2210255"/>
                  <a:pt x="2976" y="2205139"/>
                </a:cubicBezTo>
                <a:lnTo>
                  <a:pt x="154362" y="1785863"/>
                </a:lnTo>
                <a:cubicBezTo>
                  <a:pt x="155292" y="1783305"/>
                  <a:pt x="156513" y="1781212"/>
                  <a:pt x="158024" y="1779584"/>
                </a:cubicBezTo>
                <a:cubicBezTo>
                  <a:pt x="159536" y="1777956"/>
                  <a:pt x="161745" y="1776677"/>
                  <a:pt x="164652" y="1775747"/>
                </a:cubicBezTo>
                <a:cubicBezTo>
                  <a:pt x="167559" y="1774817"/>
                  <a:pt x="171279" y="1774178"/>
                  <a:pt x="175815" y="1773829"/>
                </a:cubicBezTo>
                <a:cubicBezTo>
                  <a:pt x="180349" y="1773480"/>
                  <a:pt x="186104" y="1773306"/>
                  <a:pt x="193080" y="1773306"/>
                </a:cubicBezTo>
                <a:close/>
                <a:moveTo>
                  <a:pt x="6858864" y="1769817"/>
                </a:moveTo>
                <a:cubicBezTo>
                  <a:pt x="6871885" y="1769817"/>
                  <a:pt x="6884559" y="1771038"/>
                  <a:pt x="6896885" y="1773480"/>
                </a:cubicBezTo>
                <a:cubicBezTo>
                  <a:pt x="6909209" y="1775922"/>
                  <a:pt x="6920605" y="1779003"/>
                  <a:pt x="6931069" y="1782724"/>
                </a:cubicBezTo>
                <a:cubicBezTo>
                  <a:pt x="6941533" y="1786444"/>
                  <a:pt x="6950835" y="1790746"/>
                  <a:pt x="6958974" y="1795630"/>
                </a:cubicBezTo>
                <a:cubicBezTo>
                  <a:pt x="6967113" y="1800513"/>
                  <a:pt x="6972752" y="1804525"/>
                  <a:pt x="6975891" y="1807664"/>
                </a:cubicBezTo>
                <a:cubicBezTo>
                  <a:pt x="6979031" y="1810803"/>
                  <a:pt x="6981065" y="1813187"/>
                  <a:pt x="6981996" y="1814815"/>
                </a:cubicBezTo>
                <a:cubicBezTo>
                  <a:pt x="6982925" y="1816442"/>
                  <a:pt x="6983682" y="1818361"/>
                  <a:pt x="6984263" y="1820570"/>
                </a:cubicBezTo>
                <a:cubicBezTo>
                  <a:pt x="6984844" y="1822779"/>
                  <a:pt x="6985309" y="1825395"/>
                  <a:pt x="6985659" y="1828418"/>
                </a:cubicBezTo>
                <a:cubicBezTo>
                  <a:pt x="6986007" y="1831441"/>
                  <a:pt x="6986181" y="1835046"/>
                  <a:pt x="6986181" y="1839232"/>
                </a:cubicBezTo>
                <a:cubicBezTo>
                  <a:pt x="6986181" y="1843883"/>
                  <a:pt x="6985948" y="1847836"/>
                  <a:pt x="6985481" y="1851091"/>
                </a:cubicBezTo>
                <a:cubicBezTo>
                  <a:pt x="6985015" y="1854347"/>
                  <a:pt x="6984313" y="1857079"/>
                  <a:pt x="6983377" y="1859289"/>
                </a:cubicBezTo>
                <a:cubicBezTo>
                  <a:pt x="6982442" y="1861498"/>
                  <a:pt x="6981331" y="1863126"/>
                  <a:pt x="6980045" y="1864172"/>
                </a:cubicBezTo>
                <a:cubicBezTo>
                  <a:pt x="6978759" y="1865218"/>
                  <a:pt x="6977180" y="1865742"/>
                  <a:pt x="6975309" y="1865742"/>
                </a:cubicBezTo>
                <a:cubicBezTo>
                  <a:pt x="6972037" y="1865742"/>
                  <a:pt x="6967480" y="1863474"/>
                  <a:pt x="6961633" y="1858940"/>
                </a:cubicBezTo>
                <a:cubicBezTo>
                  <a:pt x="6955787" y="1854405"/>
                  <a:pt x="6948247" y="1849405"/>
                  <a:pt x="6939013" y="1843941"/>
                </a:cubicBezTo>
                <a:cubicBezTo>
                  <a:pt x="6929777" y="1838476"/>
                  <a:pt x="6918556" y="1833476"/>
                  <a:pt x="6905349" y="1828942"/>
                </a:cubicBezTo>
                <a:cubicBezTo>
                  <a:pt x="6892141" y="1824407"/>
                  <a:pt x="6876303" y="1822140"/>
                  <a:pt x="6857833" y="1822140"/>
                </a:cubicBezTo>
                <a:cubicBezTo>
                  <a:pt x="6837725" y="1822140"/>
                  <a:pt x="6819431" y="1826151"/>
                  <a:pt x="6802950" y="1834174"/>
                </a:cubicBezTo>
                <a:cubicBezTo>
                  <a:pt x="6786469" y="1842197"/>
                  <a:pt x="6772383" y="1853998"/>
                  <a:pt x="6760693" y="1869579"/>
                </a:cubicBezTo>
                <a:cubicBezTo>
                  <a:pt x="6749005" y="1885159"/>
                  <a:pt x="6739945" y="1904170"/>
                  <a:pt x="6733517" y="1926610"/>
                </a:cubicBezTo>
                <a:cubicBezTo>
                  <a:pt x="6727087" y="1949051"/>
                  <a:pt x="6723872" y="1974689"/>
                  <a:pt x="6723872" y="2003524"/>
                </a:cubicBezTo>
                <a:cubicBezTo>
                  <a:pt x="6723872" y="2032127"/>
                  <a:pt x="6726969" y="2057416"/>
                  <a:pt x="6733165" y="2079391"/>
                </a:cubicBezTo>
                <a:cubicBezTo>
                  <a:pt x="6739359" y="2101367"/>
                  <a:pt x="6748243" y="2119738"/>
                  <a:pt x="6759817" y="2134504"/>
                </a:cubicBezTo>
                <a:cubicBezTo>
                  <a:pt x="6771389" y="2149271"/>
                  <a:pt x="6785591" y="2160433"/>
                  <a:pt x="6802423" y="2167991"/>
                </a:cubicBezTo>
                <a:cubicBezTo>
                  <a:pt x="6819257" y="2175548"/>
                  <a:pt x="6838309" y="2179327"/>
                  <a:pt x="6859583" y="2179327"/>
                </a:cubicBezTo>
                <a:cubicBezTo>
                  <a:pt x="6877583" y="2179327"/>
                  <a:pt x="6893305" y="2177118"/>
                  <a:pt x="6906747" y="2172700"/>
                </a:cubicBezTo>
                <a:cubicBezTo>
                  <a:pt x="6920189" y="2168281"/>
                  <a:pt x="6931643" y="2163340"/>
                  <a:pt x="6941111" y="2157875"/>
                </a:cubicBezTo>
                <a:cubicBezTo>
                  <a:pt x="6950577" y="2152410"/>
                  <a:pt x="6958351" y="2147469"/>
                  <a:pt x="6964429" y="2143050"/>
                </a:cubicBezTo>
                <a:cubicBezTo>
                  <a:pt x="6970509" y="2138632"/>
                  <a:pt x="6975301" y="2136423"/>
                  <a:pt x="6978807" y="2136423"/>
                </a:cubicBezTo>
                <a:cubicBezTo>
                  <a:pt x="6980446" y="2136423"/>
                  <a:pt x="6981849" y="2136772"/>
                  <a:pt x="6983018" y="2137469"/>
                </a:cubicBezTo>
                <a:cubicBezTo>
                  <a:pt x="6984186" y="2138167"/>
                  <a:pt x="6985121" y="2139504"/>
                  <a:pt x="6985822" y="2141481"/>
                </a:cubicBezTo>
                <a:cubicBezTo>
                  <a:pt x="6986523" y="2143457"/>
                  <a:pt x="6987049" y="2146190"/>
                  <a:pt x="6987399" y="2149678"/>
                </a:cubicBezTo>
                <a:cubicBezTo>
                  <a:pt x="6987751" y="2153166"/>
                  <a:pt x="6987925" y="2157584"/>
                  <a:pt x="6987925" y="2162933"/>
                </a:cubicBezTo>
                <a:cubicBezTo>
                  <a:pt x="6987925" y="2166653"/>
                  <a:pt x="6987809" y="2169909"/>
                  <a:pt x="6987577" y="2172700"/>
                </a:cubicBezTo>
                <a:cubicBezTo>
                  <a:pt x="6987344" y="2175490"/>
                  <a:pt x="6986937" y="2177932"/>
                  <a:pt x="6986356" y="2180025"/>
                </a:cubicBezTo>
                <a:cubicBezTo>
                  <a:pt x="6985775" y="2182118"/>
                  <a:pt x="6985019" y="2183978"/>
                  <a:pt x="6984089" y="2185606"/>
                </a:cubicBezTo>
                <a:cubicBezTo>
                  <a:pt x="6983159" y="2187234"/>
                  <a:pt x="6981530" y="2189210"/>
                  <a:pt x="6979205" y="2191536"/>
                </a:cubicBezTo>
                <a:cubicBezTo>
                  <a:pt x="6976879" y="2193861"/>
                  <a:pt x="6971996" y="2197407"/>
                  <a:pt x="6964555" y="2202174"/>
                </a:cubicBezTo>
                <a:cubicBezTo>
                  <a:pt x="6957113" y="2206942"/>
                  <a:pt x="6947869" y="2211593"/>
                  <a:pt x="6936824" y="2216127"/>
                </a:cubicBezTo>
                <a:cubicBezTo>
                  <a:pt x="6925778" y="2220662"/>
                  <a:pt x="6913104" y="2224499"/>
                  <a:pt x="6898803" y="2227638"/>
                </a:cubicBezTo>
                <a:cubicBezTo>
                  <a:pt x="6884501" y="2230777"/>
                  <a:pt x="6868863" y="2232347"/>
                  <a:pt x="6851887" y="2232347"/>
                </a:cubicBezTo>
                <a:cubicBezTo>
                  <a:pt x="6822587" y="2232347"/>
                  <a:pt x="6796135" y="2227464"/>
                  <a:pt x="6772532" y="2217697"/>
                </a:cubicBezTo>
                <a:cubicBezTo>
                  <a:pt x="6748928" y="2207930"/>
                  <a:pt x="6728813" y="2193512"/>
                  <a:pt x="6712187" y="2174444"/>
                </a:cubicBezTo>
                <a:cubicBezTo>
                  <a:pt x="6695560" y="2155375"/>
                  <a:pt x="6682769" y="2131830"/>
                  <a:pt x="6673817" y="2103809"/>
                </a:cubicBezTo>
                <a:cubicBezTo>
                  <a:pt x="6664864" y="2075787"/>
                  <a:pt x="6660387" y="2043522"/>
                  <a:pt x="6660387" y="2007012"/>
                </a:cubicBezTo>
                <a:cubicBezTo>
                  <a:pt x="6660387" y="1969573"/>
                  <a:pt x="6665213" y="1936202"/>
                  <a:pt x="6674863" y="1906902"/>
                </a:cubicBezTo>
                <a:cubicBezTo>
                  <a:pt x="6684513" y="1877601"/>
                  <a:pt x="6698059" y="1852777"/>
                  <a:pt x="6715501" y="1832430"/>
                </a:cubicBezTo>
                <a:cubicBezTo>
                  <a:pt x="6732941" y="1812082"/>
                  <a:pt x="6753812" y="1796560"/>
                  <a:pt x="6778113" y="1785863"/>
                </a:cubicBezTo>
                <a:cubicBezTo>
                  <a:pt x="6802413" y="1775166"/>
                  <a:pt x="6829330" y="1769817"/>
                  <a:pt x="6858864" y="1769817"/>
                </a:cubicBezTo>
                <a:close/>
                <a:moveTo>
                  <a:pt x="2048738" y="1769817"/>
                </a:moveTo>
                <a:cubicBezTo>
                  <a:pt x="2061761" y="1769817"/>
                  <a:pt x="2074434" y="1771038"/>
                  <a:pt x="2086760" y="1773480"/>
                </a:cubicBezTo>
                <a:cubicBezTo>
                  <a:pt x="2099084" y="1775922"/>
                  <a:pt x="2110479" y="1779003"/>
                  <a:pt x="2120944" y="1782724"/>
                </a:cubicBezTo>
                <a:cubicBezTo>
                  <a:pt x="2131408" y="1786444"/>
                  <a:pt x="2140710" y="1790746"/>
                  <a:pt x="2148849" y="1795630"/>
                </a:cubicBezTo>
                <a:cubicBezTo>
                  <a:pt x="2156988" y="1800513"/>
                  <a:pt x="2162627" y="1804525"/>
                  <a:pt x="2165766" y="1807664"/>
                </a:cubicBezTo>
                <a:cubicBezTo>
                  <a:pt x="2168905" y="1810803"/>
                  <a:pt x="2170940" y="1813187"/>
                  <a:pt x="2171871" y="1814815"/>
                </a:cubicBezTo>
                <a:cubicBezTo>
                  <a:pt x="2172801" y="1816442"/>
                  <a:pt x="2173556" y="1818361"/>
                  <a:pt x="2174138" y="1820570"/>
                </a:cubicBezTo>
                <a:cubicBezTo>
                  <a:pt x="2174719" y="1822779"/>
                  <a:pt x="2175184" y="1825395"/>
                  <a:pt x="2175533" y="1828418"/>
                </a:cubicBezTo>
                <a:cubicBezTo>
                  <a:pt x="2175882" y="1831441"/>
                  <a:pt x="2176056" y="1835046"/>
                  <a:pt x="2176056" y="1839232"/>
                </a:cubicBezTo>
                <a:cubicBezTo>
                  <a:pt x="2176056" y="1843883"/>
                  <a:pt x="2175823" y="1847836"/>
                  <a:pt x="2175356" y="1851091"/>
                </a:cubicBezTo>
                <a:cubicBezTo>
                  <a:pt x="2174889" y="1854347"/>
                  <a:pt x="2174188" y="1857079"/>
                  <a:pt x="2173252" y="1859289"/>
                </a:cubicBezTo>
                <a:cubicBezTo>
                  <a:pt x="2172316" y="1861498"/>
                  <a:pt x="2171206" y="1863126"/>
                  <a:pt x="2169919" y="1864172"/>
                </a:cubicBezTo>
                <a:cubicBezTo>
                  <a:pt x="2168633" y="1865218"/>
                  <a:pt x="2167054" y="1865742"/>
                  <a:pt x="2165183" y="1865742"/>
                </a:cubicBezTo>
                <a:cubicBezTo>
                  <a:pt x="2161913" y="1865742"/>
                  <a:pt x="2157355" y="1863474"/>
                  <a:pt x="2151509" y="1858940"/>
                </a:cubicBezTo>
                <a:cubicBezTo>
                  <a:pt x="2145662" y="1854405"/>
                  <a:pt x="2138122" y="1849405"/>
                  <a:pt x="2128887" y="1843941"/>
                </a:cubicBezTo>
                <a:cubicBezTo>
                  <a:pt x="2119653" y="1838476"/>
                  <a:pt x="2108431" y="1833476"/>
                  <a:pt x="2095224" y="1828942"/>
                </a:cubicBezTo>
                <a:cubicBezTo>
                  <a:pt x="2082016" y="1824407"/>
                  <a:pt x="2066177" y="1822140"/>
                  <a:pt x="2047709" y="1822140"/>
                </a:cubicBezTo>
                <a:cubicBezTo>
                  <a:pt x="2027601" y="1822140"/>
                  <a:pt x="2009306" y="1826151"/>
                  <a:pt x="1992824" y="1834174"/>
                </a:cubicBezTo>
                <a:cubicBezTo>
                  <a:pt x="1976343" y="1842197"/>
                  <a:pt x="1962258" y="1853998"/>
                  <a:pt x="1950569" y="1869579"/>
                </a:cubicBezTo>
                <a:cubicBezTo>
                  <a:pt x="1938879" y="1885159"/>
                  <a:pt x="1929820" y="1904170"/>
                  <a:pt x="1923391" y="1926610"/>
                </a:cubicBezTo>
                <a:cubicBezTo>
                  <a:pt x="1916962" y="1949051"/>
                  <a:pt x="1913747" y="1974689"/>
                  <a:pt x="1913747" y="2003524"/>
                </a:cubicBezTo>
                <a:cubicBezTo>
                  <a:pt x="1913747" y="2032127"/>
                  <a:pt x="1916844" y="2057416"/>
                  <a:pt x="1923039" y="2079391"/>
                </a:cubicBezTo>
                <a:cubicBezTo>
                  <a:pt x="1929235" y="2101367"/>
                  <a:pt x="1938118" y="2119738"/>
                  <a:pt x="1949691" y="2134504"/>
                </a:cubicBezTo>
                <a:cubicBezTo>
                  <a:pt x="1961264" y="2149271"/>
                  <a:pt x="1975466" y="2160433"/>
                  <a:pt x="1992299" y="2167991"/>
                </a:cubicBezTo>
                <a:cubicBezTo>
                  <a:pt x="2009131" y="2175548"/>
                  <a:pt x="2028184" y="2179327"/>
                  <a:pt x="2049458" y="2179327"/>
                </a:cubicBezTo>
                <a:cubicBezTo>
                  <a:pt x="2067458" y="2179327"/>
                  <a:pt x="2083180" y="2177118"/>
                  <a:pt x="2096622" y="2172700"/>
                </a:cubicBezTo>
                <a:cubicBezTo>
                  <a:pt x="2110064" y="2168281"/>
                  <a:pt x="2121519" y="2163340"/>
                  <a:pt x="2130985" y="2157875"/>
                </a:cubicBezTo>
                <a:cubicBezTo>
                  <a:pt x="2140453" y="2152410"/>
                  <a:pt x="2148226" y="2147469"/>
                  <a:pt x="2154304" y="2143050"/>
                </a:cubicBezTo>
                <a:cubicBezTo>
                  <a:pt x="2160383" y="2138632"/>
                  <a:pt x="2165176" y="2136423"/>
                  <a:pt x="2168682" y="2136423"/>
                </a:cubicBezTo>
                <a:cubicBezTo>
                  <a:pt x="2170321" y="2136423"/>
                  <a:pt x="2171724" y="2136772"/>
                  <a:pt x="2172892" y="2137469"/>
                </a:cubicBezTo>
                <a:cubicBezTo>
                  <a:pt x="2174061" y="2138167"/>
                  <a:pt x="2174995" y="2139504"/>
                  <a:pt x="2175697" y="2141481"/>
                </a:cubicBezTo>
                <a:cubicBezTo>
                  <a:pt x="2176398" y="2143457"/>
                  <a:pt x="2176924" y="2146190"/>
                  <a:pt x="2177274" y="2149678"/>
                </a:cubicBezTo>
                <a:cubicBezTo>
                  <a:pt x="2177625" y="2153166"/>
                  <a:pt x="2177800" y="2157584"/>
                  <a:pt x="2177801" y="2162933"/>
                </a:cubicBezTo>
                <a:cubicBezTo>
                  <a:pt x="2177800" y="2166653"/>
                  <a:pt x="2177684" y="2169909"/>
                  <a:pt x="2177452" y="2172700"/>
                </a:cubicBezTo>
                <a:cubicBezTo>
                  <a:pt x="2177219" y="2175490"/>
                  <a:pt x="2176812" y="2177932"/>
                  <a:pt x="2176231" y="2180025"/>
                </a:cubicBezTo>
                <a:cubicBezTo>
                  <a:pt x="2175649" y="2182118"/>
                  <a:pt x="2174893" y="2183978"/>
                  <a:pt x="2173963" y="2185606"/>
                </a:cubicBezTo>
                <a:cubicBezTo>
                  <a:pt x="2173033" y="2187234"/>
                  <a:pt x="2171405" y="2189210"/>
                  <a:pt x="2169080" y="2191536"/>
                </a:cubicBezTo>
                <a:cubicBezTo>
                  <a:pt x="2166754" y="2193861"/>
                  <a:pt x="2161871" y="2197407"/>
                  <a:pt x="2154430" y="2202174"/>
                </a:cubicBezTo>
                <a:cubicBezTo>
                  <a:pt x="2146988" y="2206942"/>
                  <a:pt x="2137745" y="2211593"/>
                  <a:pt x="2126699" y="2216127"/>
                </a:cubicBezTo>
                <a:cubicBezTo>
                  <a:pt x="2115653" y="2220662"/>
                  <a:pt x="2102980" y="2224499"/>
                  <a:pt x="2088678" y="2227638"/>
                </a:cubicBezTo>
                <a:cubicBezTo>
                  <a:pt x="2074377" y="2230777"/>
                  <a:pt x="2058738" y="2232347"/>
                  <a:pt x="2041762" y="2232347"/>
                </a:cubicBezTo>
                <a:cubicBezTo>
                  <a:pt x="2012462" y="2232347"/>
                  <a:pt x="1986010" y="2227464"/>
                  <a:pt x="1962407" y="2217697"/>
                </a:cubicBezTo>
                <a:cubicBezTo>
                  <a:pt x="1938803" y="2207930"/>
                  <a:pt x="1918688" y="2193512"/>
                  <a:pt x="1902061" y="2174444"/>
                </a:cubicBezTo>
                <a:cubicBezTo>
                  <a:pt x="1885434" y="2155375"/>
                  <a:pt x="1872644" y="2131830"/>
                  <a:pt x="1863692" y="2103809"/>
                </a:cubicBezTo>
                <a:cubicBezTo>
                  <a:pt x="1854739" y="2075787"/>
                  <a:pt x="1850262" y="2043522"/>
                  <a:pt x="1850262" y="2007012"/>
                </a:cubicBezTo>
                <a:cubicBezTo>
                  <a:pt x="1850262" y="1969573"/>
                  <a:pt x="1855087" y="1936202"/>
                  <a:pt x="1864738" y="1906902"/>
                </a:cubicBezTo>
                <a:cubicBezTo>
                  <a:pt x="1874389" y="1877601"/>
                  <a:pt x="1887934" y="1852777"/>
                  <a:pt x="1905375" y="1832430"/>
                </a:cubicBezTo>
                <a:cubicBezTo>
                  <a:pt x="1922816" y="1812082"/>
                  <a:pt x="1943687" y="1796560"/>
                  <a:pt x="1967987" y="1785863"/>
                </a:cubicBezTo>
                <a:cubicBezTo>
                  <a:pt x="1992288" y="1775166"/>
                  <a:pt x="2019205" y="1769817"/>
                  <a:pt x="2048738" y="1769817"/>
                </a:cubicBezTo>
                <a:close/>
                <a:moveTo>
                  <a:pt x="5625282" y="1769120"/>
                </a:moveTo>
                <a:cubicBezTo>
                  <a:pt x="5642491" y="1769120"/>
                  <a:pt x="5658652" y="1770631"/>
                  <a:pt x="5673768" y="1773654"/>
                </a:cubicBezTo>
                <a:cubicBezTo>
                  <a:pt x="5688883" y="1776677"/>
                  <a:pt x="5702313" y="1780224"/>
                  <a:pt x="5714056" y="1784293"/>
                </a:cubicBezTo>
                <a:cubicBezTo>
                  <a:pt x="5725800" y="1788363"/>
                  <a:pt x="5735683" y="1792781"/>
                  <a:pt x="5743705" y="1797548"/>
                </a:cubicBezTo>
                <a:cubicBezTo>
                  <a:pt x="5751728" y="1802315"/>
                  <a:pt x="5757251" y="1806210"/>
                  <a:pt x="5760274" y="1809234"/>
                </a:cubicBezTo>
                <a:cubicBezTo>
                  <a:pt x="5763297" y="1812257"/>
                  <a:pt x="5765390" y="1815745"/>
                  <a:pt x="5766553" y="1819698"/>
                </a:cubicBezTo>
                <a:cubicBezTo>
                  <a:pt x="5767716" y="1823651"/>
                  <a:pt x="5768297" y="1829349"/>
                  <a:pt x="5768297" y="1836790"/>
                </a:cubicBezTo>
                <a:cubicBezTo>
                  <a:pt x="5768297" y="1841208"/>
                  <a:pt x="5768064" y="1845103"/>
                  <a:pt x="5767599" y="1848475"/>
                </a:cubicBezTo>
                <a:cubicBezTo>
                  <a:pt x="5767134" y="1851847"/>
                  <a:pt x="5766437" y="1854638"/>
                  <a:pt x="5765506" y="1856847"/>
                </a:cubicBezTo>
                <a:cubicBezTo>
                  <a:pt x="5764576" y="1859056"/>
                  <a:pt x="5763414" y="1860626"/>
                  <a:pt x="5762018" y="1861556"/>
                </a:cubicBezTo>
                <a:cubicBezTo>
                  <a:pt x="5760623" y="1862486"/>
                  <a:pt x="5759111" y="1862951"/>
                  <a:pt x="5757484" y="1862951"/>
                </a:cubicBezTo>
                <a:cubicBezTo>
                  <a:pt x="5754693" y="1862951"/>
                  <a:pt x="5750042" y="1860742"/>
                  <a:pt x="5743531" y="1856324"/>
                </a:cubicBezTo>
                <a:cubicBezTo>
                  <a:pt x="5737020" y="1851905"/>
                  <a:pt x="5728299" y="1847022"/>
                  <a:pt x="5717370" y="1841673"/>
                </a:cubicBezTo>
                <a:cubicBezTo>
                  <a:pt x="5706440" y="1836325"/>
                  <a:pt x="5693360" y="1831441"/>
                  <a:pt x="5678128" y="1827023"/>
                </a:cubicBezTo>
                <a:cubicBezTo>
                  <a:pt x="5662896" y="1822605"/>
                  <a:pt x="5644816" y="1820396"/>
                  <a:pt x="5623887" y="1820396"/>
                </a:cubicBezTo>
                <a:cubicBezTo>
                  <a:pt x="5599005" y="1820396"/>
                  <a:pt x="5576681" y="1824930"/>
                  <a:pt x="5556914" y="1833999"/>
                </a:cubicBezTo>
                <a:cubicBezTo>
                  <a:pt x="5537148" y="1843069"/>
                  <a:pt x="5520405" y="1855626"/>
                  <a:pt x="5506685" y="1871672"/>
                </a:cubicBezTo>
                <a:cubicBezTo>
                  <a:pt x="5492965" y="1887717"/>
                  <a:pt x="5482442" y="1906786"/>
                  <a:pt x="5475117" y="1928877"/>
                </a:cubicBezTo>
                <a:cubicBezTo>
                  <a:pt x="5467792" y="1950969"/>
                  <a:pt x="5464129" y="1974921"/>
                  <a:pt x="5464129" y="2000733"/>
                </a:cubicBezTo>
                <a:cubicBezTo>
                  <a:pt x="5464129" y="2029569"/>
                  <a:pt x="5468141" y="2055149"/>
                  <a:pt x="5476164" y="2077473"/>
                </a:cubicBezTo>
                <a:cubicBezTo>
                  <a:pt x="5484186" y="2099797"/>
                  <a:pt x="5495290" y="2118633"/>
                  <a:pt x="5509476" y="2133981"/>
                </a:cubicBezTo>
                <a:cubicBezTo>
                  <a:pt x="5523661" y="2149329"/>
                  <a:pt x="5540578" y="2160956"/>
                  <a:pt x="5560228" y="2168863"/>
                </a:cubicBezTo>
                <a:cubicBezTo>
                  <a:pt x="5579878" y="2176769"/>
                  <a:pt x="5601447" y="2180722"/>
                  <a:pt x="5624934" y="2180722"/>
                </a:cubicBezTo>
                <a:cubicBezTo>
                  <a:pt x="5638886" y="2180722"/>
                  <a:pt x="5653013" y="2179036"/>
                  <a:pt x="5667315" y="2175664"/>
                </a:cubicBezTo>
                <a:cubicBezTo>
                  <a:pt x="5681616" y="2172293"/>
                  <a:pt x="5694929" y="2167235"/>
                  <a:pt x="5707254" y="2160491"/>
                </a:cubicBezTo>
                <a:lnTo>
                  <a:pt x="5707254" y="2028988"/>
                </a:lnTo>
                <a:lnTo>
                  <a:pt x="5602609" y="2028988"/>
                </a:lnTo>
                <a:cubicBezTo>
                  <a:pt x="5598656" y="2028988"/>
                  <a:pt x="5595691" y="2027011"/>
                  <a:pt x="5593715" y="2023058"/>
                </a:cubicBezTo>
                <a:cubicBezTo>
                  <a:pt x="5591738" y="2019104"/>
                  <a:pt x="5590750" y="2012942"/>
                  <a:pt x="5590750" y="2004570"/>
                </a:cubicBezTo>
                <a:cubicBezTo>
                  <a:pt x="5590750" y="2000152"/>
                  <a:pt x="5590982" y="1996373"/>
                  <a:pt x="5591447" y="1993234"/>
                </a:cubicBezTo>
                <a:cubicBezTo>
                  <a:pt x="5591912" y="1990095"/>
                  <a:pt x="5592668" y="1987537"/>
                  <a:pt x="5593715" y="1985560"/>
                </a:cubicBezTo>
                <a:cubicBezTo>
                  <a:pt x="5594761" y="1983583"/>
                  <a:pt x="5595982" y="1982130"/>
                  <a:pt x="5597377" y="1981200"/>
                </a:cubicBezTo>
                <a:cubicBezTo>
                  <a:pt x="5598772" y="1980270"/>
                  <a:pt x="5600516" y="1979804"/>
                  <a:pt x="5602609" y="1979804"/>
                </a:cubicBezTo>
                <a:lnTo>
                  <a:pt x="5745973" y="1979804"/>
                </a:lnTo>
                <a:cubicBezTo>
                  <a:pt x="5748531" y="1979804"/>
                  <a:pt x="5751089" y="1980270"/>
                  <a:pt x="5753647" y="1981200"/>
                </a:cubicBezTo>
                <a:cubicBezTo>
                  <a:pt x="5756205" y="1982130"/>
                  <a:pt x="5758530" y="1983525"/>
                  <a:pt x="5760623" y="1985386"/>
                </a:cubicBezTo>
                <a:cubicBezTo>
                  <a:pt x="5762716" y="1987246"/>
                  <a:pt x="5764344" y="1989804"/>
                  <a:pt x="5765506" y="1993059"/>
                </a:cubicBezTo>
                <a:cubicBezTo>
                  <a:pt x="5766669" y="1996315"/>
                  <a:pt x="5767250" y="2000036"/>
                  <a:pt x="5767250" y="2004222"/>
                </a:cubicBezTo>
                <a:lnTo>
                  <a:pt x="5767250" y="2176188"/>
                </a:lnTo>
                <a:cubicBezTo>
                  <a:pt x="5767250" y="2182234"/>
                  <a:pt x="5766204" y="2187466"/>
                  <a:pt x="5764111" y="2191884"/>
                </a:cubicBezTo>
                <a:cubicBezTo>
                  <a:pt x="5762018" y="2196303"/>
                  <a:pt x="5757600" y="2200198"/>
                  <a:pt x="5750856" y="2203570"/>
                </a:cubicBezTo>
                <a:cubicBezTo>
                  <a:pt x="5744112" y="2206942"/>
                  <a:pt x="5735392" y="2210604"/>
                  <a:pt x="5724695" y="2214557"/>
                </a:cubicBezTo>
                <a:cubicBezTo>
                  <a:pt x="5713998" y="2218511"/>
                  <a:pt x="5702952" y="2221883"/>
                  <a:pt x="5691557" y="2224673"/>
                </a:cubicBezTo>
                <a:cubicBezTo>
                  <a:pt x="5680163" y="2227464"/>
                  <a:pt x="5668652" y="2229557"/>
                  <a:pt x="5657025" y="2230952"/>
                </a:cubicBezTo>
                <a:cubicBezTo>
                  <a:pt x="5645397" y="2232347"/>
                  <a:pt x="5633887" y="2233045"/>
                  <a:pt x="5622492" y="2233045"/>
                </a:cubicBezTo>
                <a:cubicBezTo>
                  <a:pt x="5587610" y="2233045"/>
                  <a:pt x="5556449" y="2227638"/>
                  <a:pt x="5529009" y="2216825"/>
                </a:cubicBezTo>
                <a:cubicBezTo>
                  <a:pt x="5501569" y="2206011"/>
                  <a:pt x="5478373" y="2190605"/>
                  <a:pt x="5459420" y="2170607"/>
                </a:cubicBezTo>
                <a:cubicBezTo>
                  <a:pt x="5440468" y="2150608"/>
                  <a:pt x="5425992" y="2126656"/>
                  <a:pt x="5415993" y="2098751"/>
                </a:cubicBezTo>
                <a:cubicBezTo>
                  <a:pt x="5405993" y="2070845"/>
                  <a:pt x="5400994" y="2039685"/>
                  <a:pt x="5400994" y="2005268"/>
                </a:cubicBezTo>
                <a:cubicBezTo>
                  <a:pt x="5400994" y="1969456"/>
                  <a:pt x="5406400" y="1937016"/>
                  <a:pt x="5417214" y="1907948"/>
                </a:cubicBezTo>
                <a:cubicBezTo>
                  <a:pt x="5428027" y="1878880"/>
                  <a:pt x="5443259" y="1854114"/>
                  <a:pt x="5462909" y="1833651"/>
                </a:cubicBezTo>
                <a:cubicBezTo>
                  <a:pt x="5482559" y="1813187"/>
                  <a:pt x="5506162" y="1797316"/>
                  <a:pt x="5533718" y="1786037"/>
                </a:cubicBezTo>
                <a:cubicBezTo>
                  <a:pt x="5561275" y="1774759"/>
                  <a:pt x="5591796" y="1769120"/>
                  <a:pt x="5625282" y="1769120"/>
                </a:cubicBezTo>
                <a:close/>
                <a:moveTo>
                  <a:pt x="3459662" y="865259"/>
                </a:moveTo>
                <a:lnTo>
                  <a:pt x="3406768" y="1018249"/>
                </a:lnTo>
                <a:lnTo>
                  <a:pt x="3513505" y="1018249"/>
                </a:lnTo>
                <a:lnTo>
                  <a:pt x="3459899" y="865259"/>
                </a:lnTo>
                <a:close/>
                <a:moveTo>
                  <a:pt x="1926597" y="858143"/>
                </a:moveTo>
                <a:lnTo>
                  <a:pt x="1926597" y="961560"/>
                </a:lnTo>
                <a:lnTo>
                  <a:pt x="1966446" y="961560"/>
                </a:lnTo>
                <a:cubicBezTo>
                  <a:pt x="1977199" y="961560"/>
                  <a:pt x="1986489" y="960255"/>
                  <a:pt x="1994316" y="957646"/>
                </a:cubicBezTo>
                <a:cubicBezTo>
                  <a:pt x="2002144" y="955037"/>
                  <a:pt x="2008667" y="951400"/>
                  <a:pt x="2013885" y="946735"/>
                </a:cubicBezTo>
                <a:cubicBezTo>
                  <a:pt x="2019103" y="942070"/>
                  <a:pt x="2022938" y="936575"/>
                  <a:pt x="2025389" y="930250"/>
                </a:cubicBezTo>
                <a:cubicBezTo>
                  <a:pt x="2027840" y="923925"/>
                  <a:pt x="2029065" y="917046"/>
                  <a:pt x="2029065" y="909614"/>
                </a:cubicBezTo>
                <a:cubicBezTo>
                  <a:pt x="2029065" y="897596"/>
                  <a:pt x="2026377" y="887436"/>
                  <a:pt x="2021001" y="879135"/>
                </a:cubicBezTo>
                <a:cubicBezTo>
                  <a:pt x="2015624" y="870833"/>
                  <a:pt x="2006611" y="864863"/>
                  <a:pt x="1993961" y="861226"/>
                </a:cubicBezTo>
                <a:cubicBezTo>
                  <a:pt x="1990007" y="860119"/>
                  <a:pt x="1985540" y="859329"/>
                  <a:pt x="1980559" y="858854"/>
                </a:cubicBezTo>
                <a:cubicBezTo>
                  <a:pt x="1975578" y="858380"/>
                  <a:pt x="1969055" y="858143"/>
                  <a:pt x="1960991" y="858143"/>
                </a:cubicBezTo>
                <a:close/>
                <a:moveTo>
                  <a:pt x="1678947" y="858143"/>
                </a:moveTo>
                <a:lnTo>
                  <a:pt x="1678947" y="981247"/>
                </a:lnTo>
                <a:lnTo>
                  <a:pt x="1715712" y="981247"/>
                </a:lnTo>
                <a:cubicBezTo>
                  <a:pt x="1728047" y="981247"/>
                  <a:pt x="1738286" y="979666"/>
                  <a:pt x="1746429" y="976503"/>
                </a:cubicBezTo>
                <a:cubicBezTo>
                  <a:pt x="1754573" y="973340"/>
                  <a:pt x="1761412" y="968952"/>
                  <a:pt x="1766947" y="963339"/>
                </a:cubicBezTo>
                <a:cubicBezTo>
                  <a:pt x="1772481" y="957725"/>
                  <a:pt x="1776672" y="951005"/>
                  <a:pt x="1779518" y="943177"/>
                </a:cubicBezTo>
                <a:cubicBezTo>
                  <a:pt x="1782364" y="935350"/>
                  <a:pt x="1783787" y="926850"/>
                  <a:pt x="1783787" y="917679"/>
                </a:cubicBezTo>
                <a:cubicBezTo>
                  <a:pt x="1783787" y="905186"/>
                  <a:pt x="1781455" y="894750"/>
                  <a:pt x="1776790" y="886369"/>
                </a:cubicBezTo>
                <a:cubicBezTo>
                  <a:pt x="1772125" y="877988"/>
                  <a:pt x="1766354" y="871742"/>
                  <a:pt x="1759475" y="867631"/>
                </a:cubicBezTo>
                <a:cubicBezTo>
                  <a:pt x="1752596" y="863519"/>
                  <a:pt x="1745480" y="860910"/>
                  <a:pt x="1738127" y="859803"/>
                </a:cubicBezTo>
                <a:cubicBezTo>
                  <a:pt x="1730774" y="858696"/>
                  <a:pt x="1723619" y="858143"/>
                  <a:pt x="1716661" y="858143"/>
                </a:cubicBezTo>
                <a:close/>
                <a:moveTo>
                  <a:pt x="4806763" y="854822"/>
                </a:moveTo>
                <a:cubicBezTo>
                  <a:pt x="4789075" y="854822"/>
                  <a:pt x="4774229" y="858143"/>
                  <a:pt x="4762226" y="864784"/>
                </a:cubicBezTo>
                <a:cubicBezTo>
                  <a:pt x="4750223" y="871426"/>
                  <a:pt x="4740471" y="880281"/>
                  <a:pt x="4732970" y="891350"/>
                </a:cubicBezTo>
                <a:cubicBezTo>
                  <a:pt x="4725469" y="902419"/>
                  <a:pt x="4720099" y="915346"/>
                  <a:pt x="4716861" y="930131"/>
                </a:cubicBezTo>
                <a:cubicBezTo>
                  <a:pt x="4713623" y="944917"/>
                  <a:pt x="4712004" y="960453"/>
                  <a:pt x="4712004" y="976740"/>
                </a:cubicBezTo>
                <a:cubicBezTo>
                  <a:pt x="4712004" y="994767"/>
                  <a:pt x="4713504" y="1011371"/>
                  <a:pt x="4716505" y="1026551"/>
                </a:cubicBezTo>
                <a:cubicBezTo>
                  <a:pt x="4719506" y="1041732"/>
                  <a:pt x="4724560" y="1054817"/>
                  <a:pt x="4731667" y="1065807"/>
                </a:cubicBezTo>
                <a:cubicBezTo>
                  <a:pt x="4738774" y="1076797"/>
                  <a:pt x="4748290" y="1085336"/>
                  <a:pt x="4760214" y="1091424"/>
                </a:cubicBezTo>
                <a:cubicBezTo>
                  <a:pt x="4772138" y="1097512"/>
                  <a:pt x="4787101" y="1100556"/>
                  <a:pt x="4805103" y="1100556"/>
                </a:cubicBezTo>
                <a:cubicBezTo>
                  <a:pt x="4822949" y="1100556"/>
                  <a:pt x="4837953" y="1097235"/>
                  <a:pt x="4850115" y="1090594"/>
                </a:cubicBezTo>
                <a:cubicBezTo>
                  <a:pt x="4862275" y="1083952"/>
                  <a:pt x="4872067" y="1074978"/>
                  <a:pt x="4879490" y="1063672"/>
                </a:cubicBezTo>
                <a:cubicBezTo>
                  <a:pt x="4886912" y="1052366"/>
                  <a:pt x="4892202" y="1039281"/>
                  <a:pt x="4895361" y="1024416"/>
                </a:cubicBezTo>
                <a:cubicBezTo>
                  <a:pt x="4898520" y="1009552"/>
                  <a:pt x="4900099" y="993818"/>
                  <a:pt x="4900099" y="977215"/>
                </a:cubicBezTo>
                <a:cubicBezTo>
                  <a:pt x="4900099" y="959820"/>
                  <a:pt x="4898559" y="943652"/>
                  <a:pt x="4895480" y="928708"/>
                </a:cubicBezTo>
                <a:cubicBezTo>
                  <a:pt x="4892400" y="913765"/>
                  <a:pt x="4887266" y="900798"/>
                  <a:pt x="4880081" y="889808"/>
                </a:cubicBezTo>
                <a:cubicBezTo>
                  <a:pt x="4872894" y="878818"/>
                  <a:pt x="4863300" y="870240"/>
                  <a:pt x="4851299" y="864073"/>
                </a:cubicBezTo>
                <a:cubicBezTo>
                  <a:pt x="4839297" y="857906"/>
                  <a:pt x="4824452" y="854822"/>
                  <a:pt x="4806763" y="854822"/>
                </a:cubicBezTo>
                <a:close/>
                <a:moveTo>
                  <a:pt x="4092388" y="854822"/>
                </a:moveTo>
                <a:cubicBezTo>
                  <a:pt x="4074700" y="854822"/>
                  <a:pt x="4059854" y="858143"/>
                  <a:pt x="4047851" y="864784"/>
                </a:cubicBezTo>
                <a:cubicBezTo>
                  <a:pt x="4035848" y="871426"/>
                  <a:pt x="4026096" y="880281"/>
                  <a:pt x="4018595" y="891350"/>
                </a:cubicBezTo>
                <a:cubicBezTo>
                  <a:pt x="4011094" y="902419"/>
                  <a:pt x="4005724" y="915346"/>
                  <a:pt x="4002486" y="930131"/>
                </a:cubicBezTo>
                <a:cubicBezTo>
                  <a:pt x="3999248" y="944917"/>
                  <a:pt x="3997629" y="960453"/>
                  <a:pt x="3997629" y="976740"/>
                </a:cubicBezTo>
                <a:cubicBezTo>
                  <a:pt x="3997629" y="994767"/>
                  <a:pt x="3999129" y="1011371"/>
                  <a:pt x="4002130" y="1026551"/>
                </a:cubicBezTo>
                <a:cubicBezTo>
                  <a:pt x="4005131" y="1041732"/>
                  <a:pt x="4010185" y="1054817"/>
                  <a:pt x="4017292" y="1065807"/>
                </a:cubicBezTo>
                <a:cubicBezTo>
                  <a:pt x="4024399" y="1076797"/>
                  <a:pt x="4033914" y="1085336"/>
                  <a:pt x="4045839" y="1091424"/>
                </a:cubicBezTo>
                <a:cubicBezTo>
                  <a:pt x="4057763" y="1097512"/>
                  <a:pt x="4072726" y="1100556"/>
                  <a:pt x="4090728" y="1100556"/>
                </a:cubicBezTo>
                <a:cubicBezTo>
                  <a:pt x="4108574" y="1100556"/>
                  <a:pt x="4123578" y="1097235"/>
                  <a:pt x="4135740" y="1090594"/>
                </a:cubicBezTo>
                <a:cubicBezTo>
                  <a:pt x="4147900" y="1083952"/>
                  <a:pt x="4157692" y="1074978"/>
                  <a:pt x="4165115" y="1063672"/>
                </a:cubicBezTo>
                <a:cubicBezTo>
                  <a:pt x="4172537" y="1052366"/>
                  <a:pt x="4177827" y="1039281"/>
                  <a:pt x="4180986" y="1024416"/>
                </a:cubicBezTo>
                <a:cubicBezTo>
                  <a:pt x="4184145" y="1009552"/>
                  <a:pt x="4185724" y="993818"/>
                  <a:pt x="4185724" y="977215"/>
                </a:cubicBezTo>
                <a:cubicBezTo>
                  <a:pt x="4185724" y="959820"/>
                  <a:pt x="4184185" y="943652"/>
                  <a:pt x="4181105" y="928708"/>
                </a:cubicBezTo>
                <a:cubicBezTo>
                  <a:pt x="4178025" y="913765"/>
                  <a:pt x="4172892" y="900798"/>
                  <a:pt x="4165706" y="889808"/>
                </a:cubicBezTo>
                <a:cubicBezTo>
                  <a:pt x="4158520" y="878818"/>
                  <a:pt x="4148925" y="870240"/>
                  <a:pt x="4136924" y="864073"/>
                </a:cubicBezTo>
                <a:cubicBezTo>
                  <a:pt x="4124922" y="857906"/>
                  <a:pt x="4110077" y="854822"/>
                  <a:pt x="4092388" y="854822"/>
                </a:cubicBezTo>
                <a:close/>
                <a:moveTo>
                  <a:pt x="3580650" y="824461"/>
                </a:moveTo>
                <a:lnTo>
                  <a:pt x="3794125" y="824461"/>
                </a:lnTo>
                <a:cubicBezTo>
                  <a:pt x="3795390" y="824461"/>
                  <a:pt x="3796536" y="824777"/>
                  <a:pt x="3797564" y="825410"/>
                </a:cubicBezTo>
                <a:cubicBezTo>
                  <a:pt x="3798592" y="826043"/>
                  <a:pt x="3799462" y="827070"/>
                  <a:pt x="3800173" y="828493"/>
                </a:cubicBezTo>
                <a:cubicBezTo>
                  <a:pt x="3800885" y="829917"/>
                  <a:pt x="3801399" y="831775"/>
                  <a:pt x="3801715" y="834068"/>
                </a:cubicBezTo>
                <a:cubicBezTo>
                  <a:pt x="3802031" y="836360"/>
                  <a:pt x="3802190" y="839009"/>
                  <a:pt x="3802190" y="842014"/>
                </a:cubicBezTo>
                <a:cubicBezTo>
                  <a:pt x="3802190" y="845018"/>
                  <a:pt x="3802031" y="847627"/>
                  <a:pt x="3801715" y="849841"/>
                </a:cubicBezTo>
                <a:cubicBezTo>
                  <a:pt x="3801399" y="852055"/>
                  <a:pt x="3800885" y="853834"/>
                  <a:pt x="3800173" y="855178"/>
                </a:cubicBezTo>
                <a:cubicBezTo>
                  <a:pt x="3799462" y="856522"/>
                  <a:pt x="3798592" y="857510"/>
                  <a:pt x="3797564" y="858143"/>
                </a:cubicBezTo>
                <a:cubicBezTo>
                  <a:pt x="3796536" y="858775"/>
                  <a:pt x="3795390" y="859092"/>
                  <a:pt x="3794125" y="859092"/>
                </a:cubicBezTo>
                <a:lnTo>
                  <a:pt x="3707786" y="859092"/>
                </a:lnTo>
                <a:lnTo>
                  <a:pt x="3707786" y="1125224"/>
                </a:lnTo>
                <a:cubicBezTo>
                  <a:pt x="3707786" y="1126489"/>
                  <a:pt x="3707470" y="1127596"/>
                  <a:pt x="3706837" y="1128545"/>
                </a:cubicBezTo>
                <a:cubicBezTo>
                  <a:pt x="3706205" y="1129494"/>
                  <a:pt x="3705098" y="1130245"/>
                  <a:pt x="3703517" y="1130798"/>
                </a:cubicBezTo>
                <a:cubicBezTo>
                  <a:pt x="3701935" y="1131352"/>
                  <a:pt x="3699840" y="1131826"/>
                  <a:pt x="3697231" y="1132221"/>
                </a:cubicBezTo>
                <a:cubicBezTo>
                  <a:pt x="3694622" y="1132617"/>
                  <a:pt x="3691341" y="1132814"/>
                  <a:pt x="3687387" y="1132814"/>
                </a:cubicBezTo>
                <a:cubicBezTo>
                  <a:pt x="3683592" y="1132814"/>
                  <a:pt x="3680351" y="1132617"/>
                  <a:pt x="3677662" y="1132221"/>
                </a:cubicBezTo>
                <a:cubicBezTo>
                  <a:pt x="3674974" y="1131826"/>
                  <a:pt x="3672839" y="1131352"/>
                  <a:pt x="3671258" y="1130798"/>
                </a:cubicBezTo>
                <a:cubicBezTo>
                  <a:pt x="3669677" y="1130245"/>
                  <a:pt x="3668570" y="1129494"/>
                  <a:pt x="3667937" y="1128545"/>
                </a:cubicBezTo>
                <a:cubicBezTo>
                  <a:pt x="3667305" y="1127596"/>
                  <a:pt x="3666989" y="1126489"/>
                  <a:pt x="3666989" y="1125224"/>
                </a:cubicBezTo>
                <a:lnTo>
                  <a:pt x="3666989" y="859092"/>
                </a:lnTo>
                <a:lnTo>
                  <a:pt x="3580650" y="859092"/>
                </a:lnTo>
                <a:cubicBezTo>
                  <a:pt x="3579385" y="859092"/>
                  <a:pt x="3578238" y="858775"/>
                  <a:pt x="3577210" y="858143"/>
                </a:cubicBezTo>
                <a:cubicBezTo>
                  <a:pt x="3576182" y="857510"/>
                  <a:pt x="3575352" y="856522"/>
                  <a:pt x="3574720" y="855178"/>
                </a:cubicBezTo>
                <a:cubicBezTo>
                  <a:pt x="3574087" y="853834"/>
                  <a:pt x="3573573" y="852055"/>
                  <a:pt x="3573178" y="849841"/>
                </a:cubicBezTo>
                <a:cubicBezTo>
                  <a:pt x="3572783" y="847627"/>
                  <a:pt x="3572585" y="845018"/>
                  <a:pt x="3572585" y="842014"/>
                </a:cubicBezTo>
                <a:cubicBezTo>
                  <a:pt x="3572585" y="839009"/>
                  <a:pt x="3572783" y="836360"/>
                  <a:pt x="3573178" y="834068"/>
                </a:cubicBezTo>
                <a:cubicBezTo>
                  <a:pt x="3573573" y="831775"/>
                  <a:pt x="3574087" y="829917"/>
                  <a:pt x="3574720" y="828493"/>
                </a:cubicBezTo>
                <a:cubicBezTo>
                  <a:pt x="3575352" y="827070"/>
                  <a:pt x="3576182" y="826043"/>
                  <a:pt x="3577210" y="825410"/>
                </a:cubicBezTo>
                <a:cubicBezTo>
                  <a:pt x="3578238" y="824777"/>
                  <a:pt x="3579385" y="824461"/>
                  <a:pt x="3580650" y="824461"/>
                </a:cubicBezTo>
                <a:close/>
                <a:moveTo>
                  <a:pt x="3132975" y="824461"/>
                </a:moveTo>
                <a:lnTo>
                  <a:pt x="3346450" y="824461"/>
                </a:lnTo>
                <a:cubicBezTo>
                  <a:pt x="3347715" y="824461"/>
                  <a:pt x="3348862" y="824777"/>
                  <a:pt x="3349890" y="825410"/>
                </a:cubicBezTo>
                <a:cubicBezTo>
                  <a:pt x="3350917" y="826043"/>
                  <a:pt x="3351787" y="827070"/>
                  <a:pt x="3352499" y="828493"/>
                </a:cubicBezTo>
                <a:cubicBezTo>
                  <a:pt x="3353210" y="829917"/>
                  <a:pt x="3353724" y="831775"/>
                  <a:pt x="3354041" y="834068"/>
                </a:cubicBezTo>
                <a:cubicBezTo>
                  <a:pt x="3354357" y="836360"/>
                  <a:pt x="3354515" y="839009"/>
                  <a:pt x="3354515" y="842014"/>
                </a:cubicBezTo>
                <a:cubicBezTo>
                  <a:pt x="3354515" y="845018"/>
                  <a:pt x="3354357" y="847627"/>
                  <a:pt x="3354041" y="849841"/>
                </a:cubicBezTo>
                <a:cubicBezTo>
                  <a:pt x="3353724" y="852055"/>
                  <a:pt x="3353210" y="853834"/>
                  <a:pt x="3352499" y="855178"/>
                </a:cubicBezTo>
                <a:cubicBezTo>
                  <a:pt x="3351787" y="856522"/>
                  <a:pt x="3350917" y="857510"/>
                  <a:pt x="3349890" y="858143"/>
                </a:cubicBezTo>
                <a:cubicBezTo>
                  <a:pt x="3348862" y="858775"/>
                  <a:pt x="3347715" y="859092"/>
                  <a:pt x="3346450" y="859092"/>
                </a:cubicBezTo>
                <a:lnTo>
                  <a:pt x="3260111" y="859092"/>
                </a:lnTo>
                <a:lnTo>
                  <a:pt x="3260111" y="1125224"/>
                </a:lnTo>
                <a:cubicBezTo>
                  <a:pt x="3260111" y="1126489"/>
                  <a:pt x="3259795" y="1127596"/>
                  <a:pt x="3259163" y="1128545"/>
                </a:cubicBezTo>
                <a:cubicBezTo>
                  <a:pt x="3258530" y="1129494"/>
                  <a:pt x="3257423" y="1130245"/>
                  <a:pt x="3255842" y="1130798"/>
                </a:cubicBezTo>
                <a:cubicBezTo>
                  <a:pt x="3254260" y="1131352"/>
                  <a:pt x="3252165" y="1131826"/>
                  <a:pt x="3249556" y="1132221"/>
                </a:cubicBezTo>
                <a:cubicBezTo>
                  <a:pt x="3246947" y="1132617"/>
                  <a:pt x="3243666" y="1132814"/>
                  <a:pt x="3239713" y="1132814"/>
                </a:cubicBezTo>
                <a:cubicBezTo>
                  <a:pt x="3235917" y="1132814"/>
                  <a:pt x="3232676" y="1132617"/>
                  <a:pt x="3229988" y="1132221"/>
                </a:cubicBezTo>
                <a:cubicBezTo>
                  <a:pt x="3227299" y="1131826"/>
                  <a:pt x="3225165" y="1131352"/>
                  <a:pt x="3223583" y="1130798"/>
                </a:cubicBezTo>
                <a:cubicBezTo>
                  <a:pt x="3222002" y="1130245"/>
                  <a:pt x="3220895" y="1129494"/>
                  <a:pt x="3220263" y="1128545"/>
                </a:cubicBezTo>
                <a:cubicBezTo>
                  <a:pt x="3219630" y="1127596"/>
                  <a:pt x="3219314" y="1126489"/>
                  <a:pt x="3219314" y="1125224"/>
                </a:cubicBezTo>
                <a:lnTo>
                  <a:pt x="3219314" y="859092"/>
                </a:lnTo>
                <a:lnTo>
                  <a:pt x="3132975" y="859092"/>
                </a:lnTo>
                <a:cubicBezTo>
                  <a:pt x="3131710" y="859092"/>
                  <a:pt x="3130563" y="858775"/>
                  <a:pt x="3129536" y="858143"/>
                </a:cubicBezTo>
                <a:cubicBezTo>
                  <a:pt x="3128508" y="857510"/>
                  <a:pt x="3127678" y="856522"/>
                  <a:pt x="3127045" y="855178"/>
                </a:cubicBezTo>
                <a:cubicBezTo>
                  <a:pt x="3126412" y="853834"/>
                  <a:pt x="3125898" y="852055"/>
                  <a:pt x="3125503" y="849841"/>
                </a:cubicBezTo>
                <a:cubicBezTo>
                  <a:pt x="3125108" y="847627"/>
                  <a:pt x="3124910" y="845018"/>
                  <a:pt x="3124910" y="842014"/>
                </a:cubicBezTo>
                <a:cubicBezTo>
                  <a:pt x="3124910" y="839009"/>
                  <a:pt x="3125108" y="836360"/>
                  <a:pt x="3125503" y="834068"/>
                </a:cubicBezTo>
                <a:cubicBezTo>
                  <a:pt x="3125898" y="831775"/>
                  <a:pt x="3126412" y="829917"/>
                  <a:pt x="3127045" y="828493"/>
                </a:cubicBezTo>
                <a:cubicBezTo>
                  <a:pt x="3127678" y="827070"/>
                  <a:pt x="3128508" y="826043"/>
                  <a:pt x="3129536" y="825410"/>
                </a:cubicBezTo>
                <a:cubicBezTo>
                  <a:pt x="3130563" y="824777"/>
                  <a:pt x="3131710" y="824461"/>
                  <a:pt x="3132975" y="824461"/>
                </a:cubicBezTo>
                <a:close/>
                <a:moveTo>
                  <a:pt x="2624880" y="824461"/>
                </a:moveTo>
                <a:lnTo>
                  <a:pt x="2770518" y="824461"/>
                </a:lnTo>
                <a:cubicBezTo>
                  <a:pt x="2771783" y="824461"/>
                  <a:pt x="2772929" y="824777"/>
                  <a:pt x="2773957" y="825410"/>
                </a:cubicBezTo>
                <a:cubicBezTo>
                  <a:pt x="2774985" y="826043"/>
                  <a:pt x="2775815" y="827070"/>
                  <a:pt x="2776447" y="828493"/>
                </a:cubicBezTo>
                <a:cubicBezTo>
                  <a:pt x="2777080" y="829917"/>
                  <a:pt x="2777594" y="831696"/>
                  <a:pt x="2777990" y="833830"/>
                </a:cubicBezTo>
                <a:cubicBezTo>
                  <a:pt x="2778385" y="835965"/>
                  <a:pt x="2778582" y="838614"/>
                  <a:pt x="2778582" y="841776"/>
                </a:cubicBezTo>
                <a:cubicBezTo>
                  <a:pt x="2778582" y="844623"/>
                  <a:pt x="2778385" y="847113"/>
                  <a:pt x="2777990" y="849248"/>
                </a:cubicBezTo>
                <a:cubicBezTo>
                  <a:pt x="2777594" y="851383"/>
                  <a:pt x="2777080" y="853122"/>
                  <a:pt x="2776447" y="854466"/>
                </a:cubicBezTo>
                <a:cubicBezTo>
                  <a:pt x="2775815" y="855810"/>
                  <a:pt x="2774985" y="856799"/>
                  <a:pt x="2773957" y="857431"/>
                </a:cubicBezTo>
                <a:cubicBezTo>
                  <a:pt x="2772929" y="858064"/>
                  <a:pt x="2771783" y="858380"/>
                  <a:pt x="2770518" y="858380"/>
                </a:cubicBezTo>
                <a:lnTo>
                  <a:pt x="2650497" y="858380"/>
                </a:lnTo>
                <a:lnTo>
                  <a:pt x="2650497" y="954681"/>
                </a:lnTo>
                <a:lnTo>
                  <a:pt x="2753440" y="954681"/>
                </a:lnTo>
                <a:cubicBezTo>
                  <a:pt x="2754705" y="954681"/>
                  <a:pt x="2755851" y="955037"/>
                  <a:pt x="2756879" y="955748"/>
                </a:cubicBezTo>
                <a:cubicBezTo>
                  <a:pt x="2757907" y="956460"/>
                  <a:pt x="2758777" y="957448"/>
                  <a:pt x="2759488" y="958713"/>
                </a:cubicBezTo>
                <a:cubicBezTo>
                  <a:pt x="2760200" y="959978"/>
                  <a:pt x="2760714" y="961718"/>
                  <a:pt x="2761030" y="963932"/>
                </a:cubicBezTo>
                <a:cubicBezTo>
                  <a:pt x="2761346" y="966145"/>
                  <a:pt x="2761504" y="968755"/>
                  <a:pt x="2761504" y="971759"/>
                </a:cubicBezTo>
                <a:cubicBezTo>
                  <a:pt x="2761504" y="974605"/>
                  <a:pt x="2761346" y="977056"/>
                  <a:pt x="2761030" y="979112"/>
                </a:cubicBezTo>
                <a:cubicBezTo>
                  <a:pt x="2760714" y="981168"/>
                  <a:pt x="2760200" y="982828"/>
                  <a:pt x="2759488" y="984093"/>
                </a:cubicBezTo>
                <a:cubicBezTo>
                  <a:pt x="2758777" y="985358"/>
                  <a:pt x="2757907" y="986268"/>
                  <a:pt x="2756879" y="986821"/>
                </a:cubicBezTo>
                <a:cubicBezTo>
                  <a:pt x="2755851" y="987374"/>
                  <a:pt x="2754705" y="987651"/>
                  <a:pt x="2753440" y="987651"/>
                </a:cubicBezTo>
                <a:lnTo>
                  <a:pt x="2650497" y="987651"/>
                </a:lnTo>
                <a:lnTo>
                  <a:pt x="2650497" y="1097472"/>
                </a:lnTo>
                <a:lnTo>
                  <a:pt x="2772178" y="1097472"/>
                </a:lnTo>
                <a:cubicBezTo>
                  <a:pt x="2773443" y="1097472"/>
                  <a:pt x="2774589" y="1097789"/>
                  <a:pt x="2775618" y="1098421"/>
                </a:cubicBezTo>
                <a:cubicBezTo>
                  <a:pt x="2776645" y="1099054"/>
                  <a:pt x="2777554" y="1100042"/>
                  <a:pt x="2778345" y="1101386"/>
                </a:cubicBezTo>
                <a:cubicBezTo>
                  <a:pt x="2779136" y="1102730"/>
                  <a:pt x="2779689" y="1104470"/>
                  <a:pt x="2780005" y="1106604"/>
                </a:cubicBezTo>
                <a:cubicBezTo>
                  <a:pt x="2780322" y="1108739"/>
                  <a:pt x="2780480" y="1111388"/>
                  <a:pt x="2780480" y="1114550"/>
                </a:cubicBezTo>
                <a:cubicBezTo>
                  <a:pt x="2780480" y="1117397"/>
                  <a:pt x="2780322" y="1119887"/>
                  <a:pt x="2780005" y="1122022"/>
                </a:cubicBezTo>
                <a:cubicBezTo>
                  <a:pt x="2779689" y="1124157"/>
                  <a:pt x="2779136" y="1125936"/>
                  <a:pt x="2778345" y="1127359"/>
                </a:cubicBezTo>
                <a:cubicBezTo>
                  <a:pt x="2777554" y="1128782"/>
                  <a:pt x="2776645" y="1129810"/>
                  <a:pt x="2775618" y="1130442"/>
                </a:cubicBezTo>
                <a:cubicBezTo>
                  <a:pt x="2774589" y="1131075"/>
                  <a:pt x="2773443" y="1131391"/>
                  <a:pt x="2772178" y="1131391"/>
                </a:cubicBezTo>
                <a:lnTo>
                  <a:pt x="2624880" y="1131391"/>
                </a:lnTo>
                <a:cubicBezTo>
                  <a:pt x="2621243" y="1131391"/>
                  <a:pt x="2617804" y="1130166"/>
                  <a:pt x="2614562" y="1127715"/>
                </a:cubicBezTo>
                <a:cubicBezTo>
                  <a:pt x="2611320" y="1125264"/>
                  <a:pt x="2609700" y="1120955"/>
                  <a:pt x="2609700" y="1114788"/>
                </a:cubicBezTo>
                <a:lnTo>
                  <a:pt x="2609700" y="841065"/>
                </a:lnTo>
                <a:cubicBezTo>
                  <a:pt x="2609700" y="834898"/>
                  <a:pt x="2611320" y="830589"/>
                  <a:pt x="2614562" y="828138"/>
                </a:cubicBezTo>
                <a:cubicBezTo>
                  <a:pt x="2617804" y="825686"/>
                  <a:pt x="2621243" y="824461"/>
                  <a:pt x="2624880" y="824461"/>
                </a:cubicBezTo>
                <a:close/>
                <a:moveTo>
                  <a:pt x="2167680" y="824461"/>
                </a:moveTo>
                <a:lnTo>
                  <a:pt x="2313318" y="824461"/>
                </a:lnTo>
                <a:cubicBezTo>
                  <a:pt x="2314583" y="824461"/>
                  <a:pt x="2315729" y="824777"/>
                  <a:pt x="2316757" y="825410"/>
                </a:cubicBezTo>
                <a:cubicBezTo>
                  <a:pt x="2317785" y="826043"/>
                  <a:pt x="2318615" y="827070"/>
                  <a:pt x="2319248" y="828493"/>
                </a:cubicBezTo>
                <a:cubicBezTo>
                  <a:pt x="2319880" y="829917"/>
                  <a:pt x="2320394" y="831696"/>
                  <a:pt x="2320790" y="833830"/>
                </a:cubicBezTo>
                <a:cubicBezTo>
                  <a:pt x="2321185" y="835965"/>
                  <a:pt x="2321382" y="838614"/>
                  <a:pt x="2321382" y="841776"/>
                </a:cubicBezTo>
                <a:cubicBezTo>
                  <a:pt x="2321382" y="844623"/>
                  <a:pt x="2321185" y="847113"/>
                  <a:pt x="2320790" y="849248"/>
                </a:cubicBezTo>
                <a:cubicBezTo>
                  <a:pt x="2320394" y="851383"/>
                  <a:pt x="2319880" y="853122"/>
                  <a:pt x="2319248" y="854466"/>
                </a:cubicBezTo>
                <a:cubicBezTo>
                  <a:pt x="2318615" y="855810"/>
                  <a:pt x="2317785" y="856799"/>
                  <a:pt x="2316757" y="857431"/>
                </a:cubicBezTo>
                <a:cubicBezTo>
                  <a:pt x="2315729" y="858064"/>
                  <a:pt x="2314583" y="858380"/>
                  <a:pt x="2313318" y="858380"/>
                </a:cubicBezTo>
                <a:lnTo>
                  <a:pt x="2193297" y="858380"/>
                </a:lnTo>
                <a:lnTo>
                  <a:pt x="2193297" y="954681"/>
                </a:lnTo>
                <a:lnTo>
                  <a:pt x="2296240" y="954681"/>
                </a:lnTo>
                <a:cubicBezTo>
                  <a:pt x="2297505" y="954681"/>
                  <a:pt x="2298651" y="955037"/>
                  <a:pt x="2299679" y="955748"/>
                </a:cubicBezTo>
                <a:cubicBezTo>
                  <a:pt x="2300707" y="956460"/>
                  <a:pt x="2301576" y="957448"/>
                  <a:pt x="2302288" y="958713"/>
                </a:cubicBezTo>
                <a:cubicBezTo>
                  <a:pt x="2303000" y="959978"/>
                  <a:pt x="2303514" y="961718"/>
                  <a:pt x="2303830" y="963932"/>
                </a:cubicBezTo>
                <a:cubicBezTo>
                  <a:pt x="2304146" y="966145"/>
                  <a:pt x="2304304" y="968755"/>
                  <a:pt x="2304304" y="971759"/>
                </a:cubicBezTo>
                <a:cubicBezTo>
                  <a:pt x="2304304" y="974605"/>
                  <a:pt x="2304146" y="977056"/>
                  <a:pt x="2303830" y="979112"/>
                </a:cubicBezTo>
                <a:cubicBezTo>
                  <a:pt x="2303514" y="981168"/>
                  <a:pt x="2303000" y="982828"/>
                  <a:pt x="2302288" y="984093"/>
                </a:cubicBezTo>
                <a:cubicBezTo>
                  <a:pt x="2301576" y="985358"/>
                  <a:pt x="2300707" y="986268"/>
                  <a:pt x="2299679" y="986821"/>
                </a:cubicBezTo>
                <a:cubicBezTo>
                  <a:pt x="2298651" y="987374"/>
                  <a:pt x="2297505" y="987651"/>
                  <a:pt x="2296240" y="987651"/>
                </a:cubicBezTo>
                <a:lnTo>
                  <a:pt x="2193297" y="987651"/>
                </a:lnTo>
                <a:lnTo>
                  <a:pt x="2193297" y="1097472"/>
                </a:lnTo>
                <a:lnTo>
                  <a:pt x="2314978" y="1097472"/>
                </a:lnTo>
                <a:cubicBezTo>
                  <a:pt x="2316243" y="1097472"/>
                  <a:pt x="2317390" y="1097789"/>
                  <a:pt x="2318418" y="1098421"/>
                </a:cubicBezTo>
                <a:cubicBezTo>
                  <a:pt x="2319445" y="1099054"/>
                  <a:pt x="2320355" y="1100042"/>
                  <a:pt x="2321145" y="1101386"/>
                </a:cubicBezTo>
                <a:cubicBezTo>
                  <a:pt x="2321936" y="1102730"/>
                  <a:pt x="2322489" y="1104470"/>
                  <a:pt x="2322806" y="1106604"/>
                </a:cubicBezTo>
                <a:cubicBezTo>
                  <a:pt x="2323122" y="1108739"/>
                  <a:pt x="2323280" y="1111388"/>
                  <a:pt x="2323280" y="1114550"/>
                </a:cubicBezTo>
                <a:cubicBezTo>
                  <a:pt x="2323280" y="1117397"/>
                  <a:pt x="2323122" y="1119887"/>
                  <a:pt x="2322806" y="1122022"/>
                </a:cubicBezTo>
                <a:cubicBezTo>
                  <a:pt x="2322489" y="1124157"/>
                  <a:pt x="2321936" y="1125936"/>
                  <a:pt x="2321145" y="1127359"/>
                </a:cubicBezTo>
                <a:cubicBezTo>
                  <a:pt x="2320355" y="1128782"/>
                  <a:pt x="2319445" y="1129810"/>
                  <a:pt x="2318418" y="1130442"/>
                </a:cubicBezTo>
                <a:cubicBezTo>
                  <a:pt x="2317390" y="1131075"/>
                  <a:pt x="2316243" y="1131391"/>
                  <a:pt x="2314978" y="1131391"/>
                </a:cubicBezTo>
                <a:lnTo>
                  <a:pt x="2167680" y="1131391"/>
                </a:lnTo>
                <a:cubicBezTo>
                  <a:pt x="2164043" y="1131391"/>
                  <a:pt x="2160604" y="1130166"/>
                  <a:pt x="2157362" y="1127715"/>
                </a:cubicBezTo>
                <a:cubicBezTo>
                  <a:pt x="2154121" y="1125264"/>
                  <a:pt x="2152500" y="1120955"/>
                  <a:pt x="2152500" y="1114788"/>
                </a:cubicBezTo>
                <a:lnTo>
                  <a:pt x="2152500" y="841065"/>
                </a:lnTo>
                <a:cubicBezTo>
                  <a:pt x="2152500" y="834898"/>
                  <a:pt x="2154121" y="830589"/>
                  <a:pt x="2157362" y="828138"/>
                </a:cubicBezTo>
                <a:cubicBezTo>
                  <a:pt x="2160604" y="825686"/>
                  <a:pt x="2164043" y="824461"/>
                  <a:pt x="2167680" y="824461"/>
                </a:cubicBezTo>
                <a:close/>
                <a:moveTo>
                  <a:pt x="1900980" y="824461"/>
                </a:moveTo>
                <a:lnTo>
                  <a:pt x="1966209" y="824461"/>
                </a:lnTo>
                <a:cubicBezTo>
                  <a:pt x="1973957" y="824461"/>
                  <a:pt x="1980401" y="824659"/>
                  <a:pt x="1985540" y="825054"/>
                </a:cubicBezTo>
                <a:cubicBezTo>
                  <a:pt x="1990679" y="825449"/>
                  <a:pt x="1995305" y="825884"/>
                  <a:pt x="1999416" y="826359"/>
                </a:cubicBezTo>
                <a:cubicBezTo>
                  <a:pt x="2011276" y="828414"/>
                  <a:pt x="2021752" y="831656"/>
                  <a:pt x="2030844" y="836084"/>
                </a:cubicBezTo>
                <a:cubicBezTo>
                  <a:pt x="2039937" y="840511"/>
                  <a:pt x="2047567" y="846125"/>
                  <a:pt x="2053734" y="852924"/>
                </a:cubicBezTo>
                <a:cubicBezTo>
                  <a:pt x="2059901" y="859724"/>
                  <a:pt x="2064526" y="867512"/>
                  <a:pt x="2067610" y="876288"/>
                </a:cubicBezTo>
                <a:cubicBezTo>
                  <a:pt x="2070693" y="885064"/>
                  <a:pt x="2072235" y="894750"/>
                  <a:pt x="2072235" y="905345"/>
                </a:cubicBezTo>
                <a:cubicBezTo>
                  <a:pt x="2072235" y="915623"/>
                  <a:pt x="2070851" y="924834"/>
                  <a:pt x="2068084" y="932978"/>
                </a:cubicBezTo>
                <a:cubicBezTo>
                  <a:pt x="2065317" y="941121"/>
                  <a:pt x="2061324" y="948316"/>
                  <a:pt x="2056106" y="954562"/>
                </a:cubicBezTo>
                <a:cubicBezTo>
                  <a:pt x="2050887" y="960809"/>
                  <a:pt x="2044641" y="966225"/>
                  <a:pt x="2037367" y="970810"/>
                </a:cubicBezTo>
                <a:cubicBezTo>
                  <a:pt x="2030093" y="975396"/>
                  <a:pt x="2021950" y="979270"/>
                  <a:pt x="2012936" y="982433"/>
                </a:cubicBezTo>
                <a:cubicBezTo>
                  <a:pt x="2017996" y="984647"/>
                  <a:pt x="2022582" y="987453"/>
                  <a:pt x="2026694" y="990853"/>
                </a:cubicBezTo>
                <a:cubicBezTo>
                  <a:pt x="2030805" y="994253"/>
                  <a:pt x="2034640" y="998325"/>
                  <a:pt x="2038197" y="1003069"/>
                </a:cubicBezTo>
                <a:cubicBezTo>
                  <a:pt x="2041755" y="1007813"/>
                  <a:pt x="2045116" y="1013268"/>
                  <a:pt x="2048278" y="1019435"/>
                </a:cubicBezTo>
                <a:cubicBezTo>
                  <a:pt x="2051441" y="1025602"/>
                  <a:pt x="2054603" y="1032560"/>
                  <a:pt x="2057766" y="1040308"/>
                </a:cubicBezTo>
                <a:lnTo>
                  <a:pt x="2085281" y="1107909"/>
                </a:lnTo>
                <a:cubicBezTo>
                  <a:pt x="2087494" y="1113602"/>
                  <a:pt x="2088918" y="1117594"/>
                  <a:pt x="2089550" y="1119887"/>
                </a:cubicBezTo>
                <a:cubicBezTo>
                  <a:pt x="2090183" y="1122180"/>
                  <a:pt x="2090499" y="1123959"/>
                  <a:pt x="2090499" y="1125224"/>
                </a:cubicBezTo>
                <a:cubicBezTo>
                  <a:pt x="2090499" y="1126489"/>
                  <a:pt x="2090262" y="1127596"/>
                  <a:pt x="2089787" y="1128545"/>
                </a:cubicBezTo>
                <a:cubicBezTo>
                  <a:pt x="2089313" y="1129494"/>
                  <a:pt x="2088285" y="1130284"/>
                  <a:pt x="2086704" y="1130917"/>
                </a:cubicBezTo>
                <a:cubicBezTo>
                  <a:pt x="2085123" y="1131549"/>
                  <a:pt x="2082909" y="1132024"/>
                  <a:pt x="2080062" y="1132340"/>
                </a:cubicBezTo>
                <a:cubicBezTo>
                  <a:pt x="2077216" y="1132656"/>
                  <a:pt x="2073421" y="1132814"/>
                  <a:pt x="2068677" y="1132814"/>
                </a:cubicBezTo>
                <a:cubicBezTo>
                  <a:pt x="2064566" y="1132814"/>
                  <a:pt x="2061205" y="1132656"/>
                  <a:pt x="2058596" y="1132340"/>
                </a:cubicBezTo>
                <a:cubicBezTo>
                  <a:pt x="2055987" y="1132024"/>
                  <a:pt x="2053892" y="1131510"/>
                  <a:pt x="2052311" y="1130798"/>
                </a:cubicBezTo>
                <a:cubicBezTo>
                  <a:pt x="2050729" y="1130087"/>
                  <a:pt x="2049504" y="1129098"/>
                  <a:pt x="2048634" y="1127833"/>
                </a:cubicBezTo>
                <a:cubicBezTo>
                  <a:pt x="2047764" y="1126568"/>
                  <a:pt x="2047013" y="1124987"/>
                  <a:pt x="2046381" y="1123089"/>
                </a:cubicBezTo>
                <a:lnTo>
                  <a:pt x="2018154" y="1050745"/>
                </a:lnTo>
                <a:cubicBezTo>
                  <a:pt x="2014834" y="1042522"/>
                  <a:pt x="2011394" y="1034972"/>
                  <a:pt x="2007837" y="1028093"/>
                </a:cubicBezTo>
                <a:cubicBezTo>
                  <a:pt x="2004279" y="1021214"/>
                  <a:pt x="2000049" y="1015284"/>
                  <a:pt x="1995147" y="1010303"/>
                </a:cubicBezTo>
                <a:cubicBezTo>
                  <a:pt x="1990245" y="1005322"/>
                  <a:pt x="1984473" y="1001448"/>
                  <a:pt x="1977831" y="998681"/>
                </a:cubicBezTo>
                <a:cubicBezTo>
                  <a:pt x="1971190" y="995913"/>
                  <a:pt x="1963204" y="994530"/>
                  <a:pt x="1953875" y="994530"/>
                </a:cubicBezTo>
                <a:lnTo>
                  <a:pt x="1926597" y="994530"/>
                </a:lnTo>
                <a:lnTo>
                  <a:pt x="1926597" y="1125224"/>
                </a:lnTo>
                <a:cubicBezTo>
                  <a:pt x="1926597" y="1126489"/>
                  <a:pt x="1926242" y="1127596"/>
                  <a:pt x="1925530" y="1128545"/>
                </a:cubicBezTo>
                <a:cubicBezTo>
                  <a:pt x="1924818" y="1129494"/>
                  <a:pt x="1923711" y="1130245"/>
                  <a:pt x="1922209" y="1130798"/>
                </a:cubicBezTo>
                <a:cubicBezTo>
                  <a:pt x="1920707" y="1131352"/>
                  <a:pt x="1918651" y="1131826"/>
                  <a:pt x="1916042" y="1132221"/>
                </a:cubicBezTo>
                <a:cubicBezTo>
                  <a:pt x="1913433" y="1132617"/>
                  <a:pt x="1910152" y="1132814"/>
                  <a:pt x="1906199" y="1132814"/>
                </a:cubicBezTo>
                <a:cubicBezTo>
                  <a:pt x="1902245" y="1132814"/>
                  <a:pt x="1898964" y="1132617"/>
                  <a:pt x="1896355" y="1132221"/>
                </a:cubicBezTo>
                <a:cubicBezTo>
                  <a:pt x="1893746" y="1131826"/>
                  <a:pt x="1891651" y="1131352"/>
                  <a:pt x="1890069" y="1130798"/>
                </a:cubicBezTo>
                <a:cubicBezTo>
                  <a:pt x="1888488" y="1130245"/>
                  <a:pt x="1887381" y="1129494"/>
                  <a:pt x="1886749" y="1128545"/>
                </a:cubicBezTo>
                <a:cubicBezTo>
                  <a:pt x="1886116" y="1127596"/>
                  <a:pt x="1885800" y="1126489"/>
                  <a:pt x="1885800" y="1125224"/>
                </a:cubicBezTo>
                <a:lnTo>
                  <a:pt x="1885800" y="841065"/>
                </a:lnTo>
                <a:cubicBezTo>
                  <a:pt x="1885800" y="834898"/>
                  <a:pt x="1887421" y="830589"/>
                  <a:pt x="1890662" y="828138"/>
                </a:cubicBezTo>
                <a:cubicBezTo>
                  <a:pt x="1893904" y="825686"/>
                  <a:pt x="1897343" y="824461"/>
                  <a:pt x="1900980" y="824461"/>
                </a:cubicBezTo>
                <a:close/>
                <a:moveTo>
                  <a:pt x="1654279" y="824461"/>
                </a:moveTo>
                <a:lnTo>
                  <a:pt x="1719982" y="824461"/>
                </a:lnTo>
                <a:cubicBezTo>
                  <a:pt x="1726623" y="824461"/>
                  <a:pt x="1732988" y="824738"/>
                  <a:pt x="1739076" y="825291"/>
                </a:cubicBezTo>
                <a:cubicBezTo>
                  <a:pt x="1745164" y="825845"/>
                  <a:pt x="1752359" y="827031"/>
                  <a:pt x="1760661" y="828849"/>
                </a:cubicBezTo>
                <a:cubicBezTo>
                  <a:pt x="1768963" y="830668"/>
                  <a:pt x="1777423" y="834068"/>
                  <a:pt x="1786041" y="839049"/>
                </a:cubicBezTo>
                <a:cubicBezTo>
                  <a:pt x="1794659" y="844030"/>
                  <a:pt x="1801972" y="850157"/>
                  <a:pt x="1807981" y="857431"/>
                </a:cubicBezTo>
                <a:cubicBezTo>
                  <a:pt x="1813990" y="864705"/>
                  <a:pt x="1818616" y="873126"/>
                  <a:pt x="1821857" y="882692"/>
                </a:cubicBezTo>
                <a:cubicBezTo>
                  <a:pt x="1825099" y="892259"/>
                  <a:pt x="1826720" y="902814"/>
                  <a:pt x="1826720" y="914358"/>
                </a:cubicBezTo>
                <a:cubicBezTo>
                  <a:pt x="1826720" y="929697"/>
                  <a:pt x="1824190" y="943533"/>
                  <a:pt x="1819129" y="955867"/>
                </a:cubicBezTo>
                <a:cubicBezTo>
                  <a:pt x="1814069" y="968201"/>
                  <a:pt x="1806835" y="978717"/>
                  <a:pt x="1797426" y="987414"/>
                </a:cubicBezTo>
                <a:cubicBezTo>
                  <a:pt x="1788017" y="996111"/>
                  <a:pt x="1776474" y="1002832"/>
                  <a:pt x="1762796" y="1007576"/>
                </a:cubicBezTo>
                <a:cubicBezTo>
                  <a:pt x="1749117" y="1012319"/>
                  <a:pt x="1732791" y="1014691"/>
                  <a:pt x="1713815" y="1014691"/>
                </a:cubicBezTo>
                <a:lnTo>
                  <a:pt x="1678947" y="1014691"/>
                </a:lnTo>
                <a:lnTo>
                  <a:pt x="1678947" y="1125224"/>
                </a:lnTo>
                <a:cubicBezTo>
                  <a:pt x="1678947" y="1126489"/>
                  <a:pt x="1678592" y="1127596"/>
                  <a:pt x="1677880" y="1128545"/>
                </a:cubicBezTo>
                <a:cubicBezTo>
                  <a:pt x="1677168" y="1129494"/>
                  <a:pt x="1676061" y="1130245"/>
                  <a:pt x="1674559" y="1130798"/>
                </a:cubicBezTo>
                <a:cubicBezTo>
                  <a:pt x="1673057" y="1131352"/>
                  <a:pt x="1671001" y="1131826"/>
                  <a:pt x="1668392" y="1132221"/>
                </a:cubicBezTo>
                <a:cubicBezTo>
                  <a:pt x="1665783" y="1132617"/>
                  <a:pt x="1662502" y="1132814"/>
                  <a:pt x="1658549" y="1132814"/>
                </a:cubicBezTo>
                <a:cubicBezTo>
                  <a:pt x="1654595" y="1132814"/>
                  <a:pt x="1651314" y="1132617"/>
                  <a:pt x="1648705" y="1132221"/>
                </a:cubicBezTo>
                <a:cubicBezTo>
                  <a:pt x="1646096" y="1131826"/>
                  <a:pt x="1644001" y="1131352"/>
                  <a:pt x="1642419" y="1130798"/>
                </a:cubicBezTo>
                <a:cubicBezTo>
                  <a:pt x="1640838" y="1130245"/>
                  <a:pt x="1639731" y="1129494"/>
                  <a:pt x="1639099" y="1128545"/>
                </a:cubicBezTo>
                <a:cubicBezTo>
                  <a:pt x="1638467" y="1127596"/>
                  <a:pt x="1638150" y="1126489"/>
                  <a:pt x="1638150" y="1125224"/>
                </a:cubicBezTo>
                <a:lnTo>
                  <a:pt x="1638150" y="842014"/>
                </a:lnTo>
                <a:cubicBezTo>
                  <a:pt x="1638150" y="835688"/>
                  <a:pt x="1639811" y="831182"/>
                  <a:pt x="1643131" y="828493"/>
                </a:cubicBezTo>
                <a:cubicBezTo>
                  <a:pt x="1646452" y="825805"/>
                  <a:pt x="1650168" y="824461"/>
                  <a:pt x="1654279" y="824461"/>
                </a:cubicBezTo>
                <a:close/>
                <a:moveTo>
                  <a:pt x="5221952" y="823750"/>
                </a:moveTo>
                <a:cubicBezTo>
                  <a:pt x="5225623" y="823750"/>
                  <a:pt x="5228794" y="823908"/>
                  <a:pt x="5231464" y="824224"/>
                </a:cubicBezTo>
                <a:cubicBezTo>
                  <a:pt x="5234133" y="824540"/>
                  <a:pt x="5236219" y="825054"/>
                  <a:pt x="5237722" y="825766"/>
                </a:cubicBezTo>
                <a:cubicBezTo>
                  <a:pt x="5239224" y="826477"/>
                  <a:pt x="5240308" y="827307"/>
                  <a:pt x="5240976" y="828256"/>
                </a:cubicBezTo>
                <a:cubicBezTo>
                  <a:pt x="5241642" y="829205"/>
                  <a:pt x="5241976" y="830233"/>
                  <a:pt x="5241976" y="831340"/>
                </a:cubicBezTo>
                <a:lnTo>
                  <a:pt x="5241976" y="1114550"/>
                </a:lnTo>
                <a:cubicBezTo>
                  <a:pt x="5241976" y="1117713"/>
                  <a:pt x="5241445" y="1120401"/>
                  <a:pt x="5240383" y="1122615"/>
                </a:cubicBezTo>
                <a:cubicBezTo>
                  <a:pt x="5239320" y="1124829"/>
                  <a:pt x="5237930" y="1126647"/>
                  <a:pt x="5236213" y="1128070"/>
                </a:cubicBezTo>
                <a:cubicBezTo>
                  <a:pt x="5234496" y="1129494"/>
                  <a:pt x="5232574" y="1130522"/>
                  <a:pt x="5230448" y="1131154"/>
                </a:cubicBezTo>
                <a:cubicBezTo>
                  <a:pt x="5228322" y="1131787"/>
                  <a:pt x="5226195" y="1132103"/>
                  <a:pt x="5224068" y="1132103"/>
                </a:cubicBezTo>
                <a:lnTo>
                  <a:pt x="5210577" y="1132103"/>
                </a:lnTo>
                <a:cubicBezTo>
                  <a:pt x="5206325" y="1132103"/>
                  <a:pt x="5202604" y="1131668"/>
                  <a:pt x="5199415" y="1130798"/>
                </a:cubicBezTo>
                <a:cubicBezTo>
                  <a:pt x="5196224" y="1129929"/>
                  <a:pt x="5193199" y="1128347"/>
                  <a:pt x="5190338" y="1126054"/>
                </a:cubicBezTo>
                <a:cubicBezTo>
                  <a:pt x="5187477" y="1123761"/>
                  <a:pt x="5184615" y="1120638"/>
                  <a:pt x="5181753" y="1116685"/>
                </a:cubicBezTo>
                <a:cubicBezTo>
                  <a:pt x="5178890" y="1112732"/>
                  <a:pt x="5175853" y="1107672"/>
                  <a:pt x="5172641" y="1101505"/>
                </a:cubicBezTo>
                <a:lnTo>
                  <a:pt x="5079009" y="926929"/>
                </a:lnTo>
                <a:cubicBezTo>
                  <a:pt x="5074114" y="917916"/>
                  <a:pt x="5069180" y="908468"/>
                  <a:pt x="5064208" y="898584"/>
                </a:cubicBezTo>
                <a:cubicBezTo>
                  <a:pt x="5059235" y="888701"/>
                  <a:pt x="5054607" y="879095"/>
                  <a:pt x="5050323" y="869765"/>
                </a:cubicBezTo>
                <a:lnTo>
                  <a:pt x="5049848" y="869765"/>
                </a:lnTo>
                <a:cubicBezTo>
                  <a:pt x="5050165" y="881151"/>
                  <a:pt x="5050402" y="892773"/>
                  <a:pt x="5050560" y="904633"/>
                </a:cubicBezTo>
                <a:cubicBezTo>
                  <a:pt x="5050718" y="916493"/>
                  <a:pt x="5050797" y="928273"/>
                  <a:pt x="5050797" y="939975"/>
                </a:cubicBezTo>
                <a:lnTo>
                  <a:pt x="5050797" y="1125224"/>
                </a:lnTo>
                <a:cubicBezTo>
                  <a:pt x="5050797" y="1126331"/>
                  <a:pt x="5050463" y="1127398"/>
                  <a:pt x="5049797" y="1128426"/>
                </a:cubicBezTo>
                <a:cubicBezTo>
                  <a:pt x="5049129" y="1129454"/>
                  <a:pt x="5048003" y="1130245"/>
                  <a:pt x="5046418" y="1130798"/>
                </a:cubicBezTo>
                <a:cubicBezTo>
                  <a:pt x="5044833" y="1131352"/>
                  <a:pt x="5042747" y="1131826"/>
                  <a:pt x="5040161" y="1132221"/>
                </a:cubicBezTo>
                <a:cubicBezTo>
                  <a:pt x="5037574" y="1132617"/>
                  <a:pt x="5034277" y="1132814"/>
                  <a:pt x="5030272" y="1132814"/>
                </a:cubicBezTo>
                <a:cubicBezTo>
                  <a:pt x="5026267" y="1132814"/>
                  <a:pt x="5022971" y="1132617"/>
                  <a:pt x="5020386" y="1132221"/>
                </a:cubicBezTo>
                <a:cubicBezTo>
                  <a:pt x="5017800" y="1131826"/>
                  <a:pt x="5015757" y="1131352"/>
                  <a:pt x="5014255" y="1130798"/>
                </a:cubicBezTo>
                <a:cubicBezTo>
                  <a:pt x="5012752" y="1130245"/>
                  <a:pt x="5011668" y="1129454"/>
                  <a:pt x="5011000" y="1128426"/>
                </a:cubicBezTo>
                <a:cubicBezTo>
                  <a:pt x="5010333" y="1127398"/>
                  <a:pt x="5010000" y="1126331"/>
                  <a:pt x="5010000" y="1125224"/>
                </a:cubicBezTo>
                <a:lnTo>
                  <a:pt x="5010000" y="842014"/>
                </a:lnTo>
                <a:cubicBezTo>
                  <a:pt x="5010000" y="835688"/>
                  <a:pt x="5011795" y="831182"/>
                  <a:pt x="5015386" y="828493"/>
                </a:cubicBezTo>
                <a:cubicBezTo>
                  <a:pt x="5018978" y="825805"/>
                  <a:pt x="5022895" y="824461"/>
                  <a:pt x="5027137" y="824461"/>
                </a:cubicBezTo>
                <a:lnTo>
                  <a:pt x="5047214" y="824461"/>
                </a:lnTo>
                <a:cubicBezTo>
                  <a:pt x="5051945" y="824461"/>
                  <a:pt x="5055903" y="824856"/>
                  <a:pt x="5059086" y="825647"/>
                </a:cubicBezTo>
                <a:cubicBezTo>
                  <a:pt x="5062270" y="826438"/>
                  <a:pt x="5065126" y="827742"/>
                  <a:pt x="5067655" y="829561"/>
                </a:cubicBezTo>
                <a:cubicBezTo>
                  <a:pt x="5070183" y="831379"/>
                  <a:pt x="5072631" y="833909"/>
                  <a:pt x="5074999" y="837151"/>
                </a:cubicBezTo>
                <a:cubicBezTo>
                  <a:pt x="5077365" y="840393"/>
                  <a:pt x="5079848" y="844465"/>
                  <a:pt x="5082448" y="849367"/>
                </a:cubicBezTo>
                <a:lnTo>
                  <a:pt x="5154429" y="984093"/>
                </a:lnTo>
                <a:cubicBezTo>
                  <a:pt x="5158861" y="992316"/>
                  <a:pt x="5163141" y="1000341"/>
                  <a:pt x="5167267" y="1008169"/>
                </a:cubicBezTo>
                <a:cubicBezTo>
                  <a:pt x="5171393" y="1015996"/>
                  <a:pt x="5175367" y="1023705"/>
                  <a:pt x="5179188" y="1031295"/>
                </a:cubicBezTo>
                <a:cubicBezTo>
                  <a:pt x="5183009" y="1038885"/>
                  <a:pt x="5186791" y="1046357"/>
                  <a:pt x="5190535" y="1053710"/>
                </a:cubicBezTo>
                <a:cubicBezTo>
                  <a:pt x="5194278" y="1061063"/>
                  <a:pt x="5197984" y="1068456"/>
                  <a:pt x="5201653" y="1075888"/>
                </a:cubicBezTo>
                <a:lnTo>
                  <a:pt x="5201890" y="1075888"/>
                </a:lnTo>
                <a:cubicBezTo>
                  <a:pt x="5201574" y="1063395"/>
                  <a:pt x="5201376" y="1050389"/>
                  <a:pt x="5201297" y="1036869"/>
                </a:cubicBezTo>
                <a:cubicBezTo>
                  <a:pt x="5201218" y="1023349"/>
                  <a:pt x="5201179" y="1010343"/>
                  <a:pt x="5201179" y="997851"/>
                </a:cubicBezTo>
                <a:lnTo>
                  <a:pt x="5201179" y="831340"/>
                </a:lnTo>
                <a:cubicBezTo>
                  <a:pt x="5201179" y="830233"/>
                  <a:pt x="5201512" y="829205"/>
                  <a:pt x="5202179" y="828256"/>
                </a:cubicBezTo>
                <a:cubicBezTo>
                  <a:pt x="5202847" y="827307"/>
                  <a:pt x="5203972" y="826477"/>
                  <a:pt x="5205557" y="825766"/>
                </a:cubicBezTo>
                <a:cubicBezTo>
                  <a:pt x="5207142" y="825054"/>
                  <a:pt x="5209229" y="824540"/>
                  <a:pt x="5211815" y="824224"/>
                </a:cubicBezTo>
                <a:cubicBezTo>
                  <a:pt x="5214402" y="823908"/>
                  <a:pt x="5217781" y="823750"/>
                  <a:pt x="5221952" y="823750"/>
                </a:cubicBezTo>
                <a:close/>
                <a:moveTo>
                  <a:pt x="4507577" y="823750"/>
                </a:moveTo>
                <a:cubicBezTo>
                  <a:pt x="4511248" y="823750"/>
                  <a:pt x="4514419" y="823908"/>
                  <a:pt x="4517089" y="824224"/>
                </a:cubicBezTo>
                <a:cubicBezTo>
                  <a:pt x="4519759" y="824540"/>
                  <a:pt x="4521844" y="825054"/>
                  <a:pt x="4523347" y="825766"/>
                </a:cubicBezTo>
                <a:cubicBezTo>
                  <a:pt x="4524849" y="826477"/>
                  <a:pt x="4525933" y="827307"/>
                  <a:pt x="4526601" y="828256"/>
                </a:cubicBezTo>
                <a:cubicBezTo>
                  <a:pt x="4527267" y="829205"/>
                  <a:pt x="4527601" y="830233"/>
                  <a:pt x="4527601" y="831340"/>
                </a:cubicBezTo>
                <a:lnTo>
                  <a:pt x="4527601" y="1114550"/>
                </a:lnTo>
                <a:cubicBezTo>
                  <a:pt x="4527601" y="1117713"/>
                  <a:pt x="4527070" y="1120401"/>
                  <a:pt x="4526008" y="1122615"/>
                </a:cubicBezTo>
                <a:cubicBezTo>
                  <a:pt x="4524945" y="1124829"/>
                  <a:pt x="4523555" y="1126647"/>
                  <a:pt x="4521838" y="1128070"/>
                </a:cubicBezTo>
                <a:cubicBezTo>
                  <a:pt x="4520121" y="1129494"/>
                  <a:pt x="4518199" y="1130522"/>
                  <a:pt x="4516073" y="1131154"/>
                </a:cubicBezTo>
                <a:cubicBezTo>
                  <a:pt x="4513947" y="1131787"/>
                  <a:pt x="4511820" y="1132103"/>
                  <a:pt x="4509693" y="1132103"/>
                </a:cubicBezTo>
                <a:lnTo>
                  <a:pt x="4496202" y="1132103"/>
                </a:lnTo>
                <a:cubicBezTo>
                  <a:pt x="4491950" y="1132103"/>
                  <a:pt x="4488229" y="1131668"/>
                  <a:pt x="4485040" y="1130798"/>
                </a:cubicBezTo>
                <a:cubicBezTo>
                  <a:pt x="4481850" y="1129929"/>
                  <a:pt x="4478824" y="1128347"/>
                  <a:pt x="4475963" y="1126054"/>
                </a:cubicBezTo>
                <a:cubicBezTo>
                  <a:pt x="4473102" y="1123761"/>
                  <a:pt x="4470240" y="1120638"/>
                  <a:pt x="4467378" y="1116685"/>
                </a:cubicBezTo>
                <a:cubicBezTo>
                  <a:pt x="4464515" y="1112732"/>
                  <a:pt x="4461478" y="1107672"/>
                  <a:pt x="4458266" y="1101505"/>
                </a:cubicBezTo>
                <a:lnTo>
                  <a:pt x="4364634" y="926929"/>
                </a:lnTo>
                <a:cubicBezTo>
                  <a:pt x="4359739" y="917916"/>
                  <a:pt x="4354805" y="908468"/>
                  <a:pt x="4349833" y="898584"/>
                </a:cubicBezTo>
                <a:cubicBezTo>
                  <a:pt x="4344861" y="888701"/>
                  <a:pt x="4340232" y="879095"/>
                  <a:pt x="4335948" y="869765"/>
                </a:cubicBezTo>
                <a:lnTo>
                  <a:pt x="4335473" y="869765"/>
                </a:lnTo>
                <a:cubicBezTo>
                  <a:pt x="4335790" y="881151"/>
                  <a:pt x="4336027" y="892773"/>
                  <a:pt x="4336185" y="904633"/>
                </a:cubicBezTo>
                <a:cubicBezTo>
                  <a:pt x="4336343" y="916493"/>
                  <a:pt x="4336422" y="928273"/>
                  <a:pt x="4336422" y="939975"/>
                </a:cubicBezTo>
                <a:lnTo>
                  <a:pt x="4336422" y="1125224"/>
                </a:lnTo>
                <a:cubicBezTo>
                  <a:pt x="4336422" y="1126331"/>
                  <a:pt x="4336088" y="1127398"/>
                  <a:pt x="4335422" y="1128426"/>
                </a:cubicBezTo>
                <a:cubicBezTo>
                  <a:pt x="4334754" y="1129454"/>
                  <a:pt x="4333628" y="1130245"/>
                  <a:pt x="4332043" y="1130798"/>
                </a:cubicBezTo>
                <a:cubicBezTo>
                  <a:pt x="4330459" y="1131352"/>
                  <a:pt x="4328372" y="1131826"/>
                  <a:pt x="4325786" y="1132221"/>
                </a:cubicBezTo>
                <a:cubicBezTo>
                  <a:pt x="4323199" y="1132617"/>
                  <a:pt x="4319902" y="1132814"/>
                  <a:pt x="4315897" y="1132814"/>
                </a:cubicBezTo>
                <a:cubicBezTo>
                  <a:pt x="4311892" y="1132814"/>
                  <a:pt x="4308597" y="1132617"/>
                  <a:pt x="4306011" y="1132221"/>
                </a:cubicBezTo>
                <a:cubicBezTo>
                  <a:pt x="4303425" y="1131826"/>
                  <a:pt x="4301382" y="1131352"/>
                  <a:pt x="4299880" y="1130798"/>
                </a:cubicBezTo>
                <a:cubicBezTo>
                  <a:pt x="4298377" y="1130245"/>
                  <a:pt x="4297293" y="1129454"/>
                  <a:pt x="4296625" y="1128426"/>
                </a:cubicBezTo>
                <a:cubicBezTo>
                  <a:pt x="4295958" y="1127398"/>
                  <a:pt x="4295625" y="1126331"/>
                  <a:pt x="4295625" y="1125224"/>
                </a:cubicBezTo>
                <a:lnTo>
                  <a:pt x="4295625" y="842014"/>
                </a:lnTo>
                <a:cubicBezTo>
                  <a:pt x="4295625" y="835688"/>
                  <a:pt x="4297420" y="831182"/>
                  <a:pt x="4301011" y="828493"/>
                </a:cubicBezTo>
                <a:cubicBezTo>
                  <a:pt x="4304603" y="825805"/>
                  <a:pt x="4308520" y="824461"/>
                  <a:pt x="4312762" y="824461"/>
                </a:cubicBezTo>
                <a:lnTo>
                  <a:pt x="4332839" y="824461"/>
                </a:lnTo>
                <a:cubicBezTo>
                  <a:pt x="4337570" y="824461"/>
                  <a:pt x="4341527" y="824856"/>
                  <a:pt x="4344711" y="825647"/>
                </a:cubicBezTo>
                <a:cubicBezTo>
                  <a:pt x="4347895" y="826438"/>
                  <a:pt x="4350751" y="827742"/>
                  <a:pt x="4353280" y="829561"/>
                </a:cubicBezTo>
                <a:cubicBezTo>
                  <a:pt x="4355809" y="831379"/>
                  <a:pt x="4358256" y="833909"/>
                  <a:pt x="4360624" y="837151"/>
                </a:cubicBezTo>
                <a:cubicBezTo>
                  <a:pt x="4362990" y="840393"/>
                  <a:pt x="4365473" y="844465"/>
                  <a:pt x="4368073" y="849367"/>
                </a:cubicBezTo>
                <a:lnTo>
                  <a:pt x="4440054" y="984093"/>
                </a:lnTo>
                <a:cubicBezTo>
                  <a:pt x="4444486" y="992316"/>
                  <a:pt x="4448766" y="1000341"/>
                  <a:pt x="4452892" y="1008169"/>
                </a:cubicBezTo>
                <a:cubicBezTo>
                  <a:pt x="4457018" y="1015996"/>
                  <a:pt x="4460992" y="1023705"/>
                  <a:pt x="4464813" y="1031295"/>
                </a:cubicBezTo>
                <a:cubicBezTo>
                  <a:pt x="4468634" y="1038885"/>
                  <a:pt x="4472416" y="1046357"/>
                  <a:pt x="4476160" y="1053710"/>
                </a:cubicBezTo>
                <a:cubicBezTo>
                  <a:pt x="4479903" y="1061063"/>
                  <a:pt x="4483609" y="1068456"/>
                  <a:pt x="4487278" y="1075888"/>
                </a:cubicBezTo>
                <a:lnTo>
                  <a:pt x="4487515" y="1075888"/>
                </a:lnTo>
                <a:cubicBezTo>
                  <a:pt x="4487199" y="1063395"/>
                  <a:pt x="4487001" y="1050389"/>
                  <a:pt x="4486922" y="1036869"/>
                </a:cubicBezTo>
                <a:cubicBezTo>
                  <a:pt x="4486843" y="1023349"/>
                  <a:pt x="4486804" y="1010343"/>
                  <a:pt x="4486804" y="997851"/>
                </a:cubicBezTo>
                <a:lnTo>
                  <a:pt x="4486804" y="831340"/>
                </a:lnTo>
                <a:cubicBezTo>
                  <a:pt x="4486804" y="830233"/>
                  <a:pt x="4487137" y="829205"/>
                  <a:pt x="4487804" y="828256"/>
                </a:cubicBezTo>
                <a:cubicBezTo>
                  <a:pt x="4488472" y="827307"/>
                  <a:pt x="4489598" y="826477"/>
                  <a:pt x="4491182" y="825766"/>
                </a:cubicBezTo>
                <a:cubicBezTo>
                  <a:pt x="4492767" y="825054"/>
                  <a:pt x="4494853" y="824540"/>
                  <a:pt x="4497440" y="824224"/>
                </a:cubicBezTo>
                <a:cubicBezTo>
                  <a:pt x="4500027" y="823908"/>
                  <a:pt x="4503406" y="823750"/>
                  <a:pt x="4507577" y="823750"/>
                </a:cubicBezTo>
                <a:close/>
                <a:moveTo>
                  <a:pt x="3059777" y="823750"/>
                </a:moveTo>
                <a:cubicBezTo>
                  <a:pt x="3063448" y="823750"/>
                  <a:pt x="3066619" y="823908"/>
                  <a:pt x="3069289" y="824224"/>
                </a:cubicBezTo>
                <a:cubicBezTo>
                  <a:pt x="3071958" y="824540"/>
                  <a:pt x="3074044" y="825054"/>
                  <a:pt x="3075546" y="825766"/>
                </a:cubicBezTo>
                <a:cubicBezTo>
                  <a:pt x="3077049" y="826477"/>
                  <a:pt x="3078133" y="827307"/>
                  <a:pt x="3078801" y="828256"/>
                </a:cubicBezTo>
                <a:cubicBezTo>
                  <a:pt x="3079468" y="829205"/>
                  <a:pt x="3079801" y="830233"/>
                  <a:pt x="3079801" y="831340"/>
                </a:cubicBezTo>
                <a:lnTo>
                  <a:pt x="3079801" y="1114550"/>
                </a:lnTo>
                <a:cubicBezTo>
                  <a:pt x="3079801" y="1117713"/>
                  <a:pt x="3079270" y="1120401"/>
                  <a:pt x="3078208" y="1122615"/>
                </a:cubicBezTo>
                <a:cubicBezTo>
                  <a:pt x="3077145" y="1124829"/>
                  <a:pt x="3075755" y="1126647"/>
                  <a:pt x="3074038" y="1128070"/>
                </a:cubicBezTo>
                <a:cubicBezTo>
                  <a:pt x="3072321" y="1129494"/>
                  <a:pt x="3070399" y="1130522"/>
                  <a:pt x="3068273" y="1131154"/>
                </a:cubicBezTo>
                <a:cubicBezTo>
                  <a:pt x="3066147" y="1131787"/>
                  <a:pt x="3064020" y="1132103"/>
                  <a:pt x="3061893" y="1132103"/>
                </a:cubicBezTo>
                <a:lnTo>
                  <a:pt x="3048403" y="1132103"/>
                </a:lnTo>
                <a:cubicBezTo>
                  <a:pt x="3044150" y="1132103"/>
                  <a:pt x="3040429" y="1131668"/>
                  <a:pt x="3037239" y="1130798"/>
                </a:cubicBezTo>
                <a:cubicBezTo>
                  <a:pt x="3034050" y="1129929"/>
                  <a:pt x="3031024" y="1128347"/>
                  <a:pt x="3028163" y="1126054"/>
                </a:cubicBezTo>
                <a:cubicBezTo>
                  <a:pt x="3025302" y="1123761"/>
                  <a:pt x="3022440" y="1120638"/>
                  <a:pt x="3019578" y="1116685"/>
                </a:cubicBezTo>
                <a:cubicBezTo>
                  <a:pt x="3016715" y="1112732"/>
                  <a:pt x="3013678" y="1107672"/>
                  <a:pt x="3010466" y="1101505"/>
                </a:cubicBezTo>
                <a:lnTo>
                  <a:pt x="2916833" y="926929"/>
                </a:lnTo>
                <a:cubicBezTo>
                  <a:pt x="2911939" y="917916"/>
                  <a:pt x="2907005" y="908468"/>
                  <a:pt x="2902033" y="898584"/>
                </a:cubicBezTo>
                <a:cubicBezTo>
                  <a:pt x="2897060" y="888701"/>
                  <a:pt x="2892432" y="879095"/>
                  <a:pt x="2888148" y="869765"/>
                </a:cubicBezTo>
                <a:lnTo>
                  <a:pt x="2887673" y="869765"/>
                </a:lnTo>
                <a:cubicBezTo>
                  <a:pt x="2887989" y="881151"/>
                  <a:pt x="2888227" y="892773"/>
                  <a:pt x="2888385" y="904633"/>
                </a:cubicBezTo>
                <a:cubicBezTo>
                  <a:pt x="2888543" y="916493"/>
                  <a:pt x="2888622" y="928273"/>
                  <a:pt x="2888622" y="939975"/>
                </a:cubicBezTo>
                <a:lnTo>
                  <a:pt x="2888622" y="1125224"/>
                </a:lnTo>
                <a:cubicBezTo>
                  <a:pt x="2888622" y="1126331"/>
                  <a:pt x="2888289" y="1127398"/>
                  <a:pt x="2887621" y="1128426"/>
                </a:cubicBezTo>
                <a:cubicBezTo>
                  <a:pt x="2886954" y="1129454"/>
                  <a:pt x="2885828" y="1130245"/>
                  <a:pt x="2884243" y="1130798"/>
                </a:cubicBezTo>
                <a:cubicBezTo>
                  <a:pt x="2882658" y="1131352"/>
                  <a:pt x="2880572" y="1131826"/>
                  <a:pt x="2877985" y="1132221"/>
                </a:cubicBezTo>
                <a:cubicBezTo>
                  <a:pt x="2875398" y="1132617"/>
                  <a:pt x="2872102" y="1132814"/>
                  <a:pt x="2868097" y="1132814"/>
                </a:cubicBezTo>
                <a:cubicBezTo>
                  <a:pt x="2864092" y="1132814"/>
                  <a:pt x="2860797" y="1132617"/>
                  <a:pt x="2858211" y="1132221"/>
                </a:cubicBezTo>
                <a:cubicBezTo>
                  <a:pt x="2855625" y="1131826"/>
                  <a:pt x="2853581" y="1131352"/>
                  <a:pt x="2852079" y="1130798"/>
                </a:cubicBezTo>
                <a:cubicBezTo>
                  <a:pt x="2850577" y="1130245"/>
                  <a:pt x="2849492" y="1129454"/>
                  <a:pt x="2848825" y="1128426"/>
                </a:cubicBezTo>
                <a:cubicBezTo>
                  <a:pt x="2848158" y="1127398"/>
                  <a:pt x="2847824" y="1126331"/>
                  <a:pt x="2847824" y="1125224"/>
                </a:cubicBezTo>
                <a:lnTo>
                  <a:pt x="2847824" y="842014"/>
                </a:lnTo>
                <a:cubicBezTo>
                  <a:pt x="2847824" y="835688"/>
                  <a:pt x="2849620" y="831182"/>
                  <a:pt x="2853212" y="828493"/>
                </a:cubicBezTo>
                <a:cubicBezTo>
                  <a:pt x="2856803" y="825805"/>
                  <a:pt x="2860720" y="824461"/>
                  <a:pt x="2864962" y="824461"/>
                </a:cubicBezTo>
                <a:lnTo>
                  <a:pt x="2885038" y="824461"/>
                </a:lnTo>
                <a:cubicBezTo>
                  <a:pt x="2889770" y="824461"/>
                  <a:pt x="2893728" y="824856"/>
                  <a:pt x="2896911" y="825647"/>
                </a:cubicBezTo>
                <a:cubicBezTo>
                  <a:pt x="2900095" y="826438"/>
                  <a:pt x="2902951" y="827742"/>
                  <a:pt x="2905480" y="829561"/>
                </a:cubicBezTo>
                <a:cubicBezTo>
                  <a:pt x="2908008" y="831379"/>
                  <a:pt x="2910456" y="833909"/>
                  <a:pt x="2912824" y="837151"/>
                </a:cubicBezTo>
                <a:cubicBezTo>
                  <a:pt x="2915190" y="840393"/>
                  <a:pt x="2917673" y="844465"/>
                  <a:pt x="2920273" y="849367"/>
                </a:cubicBezTo>
                <a:lnTo>
                  <a:pt x="2992254" y="984093"/>
                </a:lnTo>
                <a:cubicBezTo>
                  <a:pt x="2996687" y="992316"/>
                  <a:pt x="3000966" y="1000341"/>
                  <a:pt x="3005092" y="1008169"/>
                </a:cubicBezTo>
                <a:cubicBezTo>
                  <a:pt x="3009218" y="1015996"/>
                  <a:pt x="3013192" y="1023705"/>
                  <a:pt x="3017013" y="1031295"/>
                </a:cubicBezTo>
                <a:cubicBezTo>
                  <a:pt x="3020834" y="1038885"/>
                  <a:pt x="3024616" y="1046357"/>
                  <a:pt x="3028359" y="1053710"/>
                </a:cubicBezTo>
                <a:cubicBezTo>
                  <a:pt x="3032103" y="1061063"/>
                  <a:pt x="3035809" y="1068456"/>
                  <a:pt x="3039478" y="1075888"/>
                </a:cubicBezTo>
                <a:lnTo>
                  <a:pt x="3039715" y="1075888"/>
                </a:lnTo>
                <a:cubicBezTo>
                  <a:pt x="3039399" y="1063395"/>
                  <a:pt x="3039201" y="1050389"/>
                  <a:pt x="3039122" y="1036869"/>
                </a:cubicBezTo>
                <a:cubicBezTo>
                  <a:pt x="3039043" y="1023349"/>
                  <a:pt x="3039004" y="1010343"/>
                  <a:pt x="3039004" y="997851"/>
                </a:cubicBezTo>
                <a:lnTo>
                  <a:pt x="3039004" y="831340"/>
                </a:lnTo>
                <a:cubicBezTo>
                  <a:pt x="3039004" y="830233"/>
                  <a:pt x="3039337" y="829205"/>
                  <a:pt x="3040004" y="828256"/>
                </a:cubicBezTo>
                <a:cubicBezTo>
                  <a:pt x="3040671" y="827307"/>
                  <a:pt x="3041798" y="826477"/>
                  <a:pt x="3043383" y="825766"/>
                </a:cubicBezTo>
                <a:cubicBezTo>
                  <a:pt x="3044967" y="825054"/>
                  <a:pt x="3047053" y="824540"/>
                  <a:pt x="3049640" y="824224"/>
                </a:cubicBezTo>
                <a:cubicBezTo>
                  <a:pt x="3052227" y="823908"/>
                  <a:pt x="3055606" y="823750"/>
                  <a:pt x="3059777" y="823750"/>
                </a:cubicBezTo>
                <a:close/>
                <a:moveTo>
                  <a:pt x="3868348" y="823038"/>
                </a:moveTo>
                <a:cubicBezTo>
                  <a:pt x="3872302" y="823038"/>
                  <a:pt x="3875583" y="823236"/>
                  <a:pt x="3878192" y="823631"/>
                </a:cubicBezTo>
                <a:cubicBezTo>
                  <a:pt x="3880801" y="824026"/>
                  <a:pt x="3882896" y="824501"/>
                  <a:pt x="3884478" y="825054"/>
                </a:cubicBezTo>
                <a:cubicBezTo>
                  <a:pt x="3886059" y="825608"/>
                  <a:pt x="3887166" y="826359"/>
                  <a:pt x="3887798" y="827307"/>
                </a:cubicBezTo>
                <a:cubicBezTo>
                  <a:pt x="3888431" y="828256"/>
                  <a:pt x="3888747" y="829363"/>
                  <a:pt x="3888747" y="830628"/>
                </a:cubicBezTo>
                <a:lnTo>
                  <a:pt x="3888747" y="1125224"/>
                </a:lnTo>
                <a:cubicBezTo>
                  <a:pt x="3888747" y="1126489"/>
                  <a:pt x="3888431" y="1127596"/>
                  <a:pt x="3887798" y="1128545"/>
                </a:cubicBezTo>
                <a:cubicBezTo>
                  <a:pt x="3887166" y="1129494"/>
                  <a:pt x="3886059" y="1130245"/>
                  <a:pt x="3884478" y="1130798"/>
                </a:cubicBezTo>
                <a:cubicBezTo>
                  <a:pt x="3882896" y="1131352"/>
                  <a:pt x="3880801" y="1131826"/>
                  <a:pt x="3878192" y="1132221"/>
                </a:cubicBezTo>
                <a:cubicBezTo>
                  <a:pt x="3875583" y="1132617"/>
                  <a:pt x="3872302" y="1132814"/>
                  <a:pt x="3868348" y="1132814"/>
                </a:cubicBezTo>
                <a:cubicBezTo>
                  <a:pt x="3864553" y="1132814"/>
                  <a:pt x="3861312" y="1132617"/>
                  <a:pt x="3858623" y="1132221"/>
                </a:cubicBezTo>
                <a:cubicBezTo>
                  <a:pt x="3855935" y="1131826"/>
                  <a:pt x="3853800" y="1131352"/>
                  <a:pt x="3852219" y="1130798"/>
                </a:cubicBezTo>
                <a:cubicBezTo>
                  <a:pt x="3850638" y="1130245"/>
                  <a:pt x="3849531" y="1129494"/>
                  <a:pt x="3848898" y="1128545"/>
                </a:cubicBezTo>
                <a:cubicBezTo>
                  <a:pt x="3848266" y="1127596"/>
                  <a:pt x="3847950" y="1126489"/>
                  <a:pt x="3847950" y="1125224"/>
                </a:cubicBezTo>
                <a:lnTo>
                  <a:pt x="3847950" y="830628"/>
                </a:lnTo>
                <a:cubicBezTo>
                  <a:pt x="3847950" y="829363"/>
                  <a:pt x="3848305" y="828256"/>
                  <a:pt x="3849017" y="827307"/>
                </a:cubicBezTo>
                <a:cubicBezTo>
                  <a:pt x="3849729" y="826359"/>
                  <a:pt x="3850915" y="825608"/>
                  <a:pt x="3852575" y="825054"/>
                </a:cubicBezTo>
                <a:cubicBezTo>
                  <a:pt x="3854235" y="824501"/>
                  <a:pt x="3856370" y="824026"/>
                  <a:pt x="3858979" y="823631"/>
                </a:cubicBezTo>
                <a:cubicBezTo>
                  <a:pt x="3861588" y="823236"/>
                  <a:pt x="3864711" y="823038"/>
                  <a:pt x="3868348" y="823038"/>
                </a:cubicBezTo>
                <a:close/>
                <a:moveTo>
                  <a:pt x="3461085" y="823038"/>
                </a:moveTo>
                <a:cubicBezTo>
                  <a:pt x="3466145" y="823038"/>
                  <a:pt x="3470336" y="823156"/>
                  <a:pt x="3473656" y="823394"/>
                </a:cubicBezTo>
                <a:cubicBezTo>
                  <a:pt x="3476977" y="823631"/>
                  <a:pt x="3479665" y="824066"/>
                  <a:pt x="3481721" y="824698"/>
                </a:cubicBezTo>
                <a:cubicBezTo>
                  <a:pt x="3483776" y="825331"/>
                  <a:pt x="3485358" y="826240"/>
                  <a:pt x="3486465" y="827426"/>
                </a:cubicBezTo>
                <a:cubicBezTo>
                  <a:pt x="3487572" y="828612"/>
                  <a:pt x="3488441" y="830075"/>
                  <a:pt x="3489074" y="831814"/>
                </a:cubicBezTo>
                <a:lnTo>
                  <a:pt x="3592017" y="1116922"/>
                </a:lnTo>
                <a:cubicBezTo>
                  <a:pt x="3593281" y="1120401"/>
                  <a:pt x="3593953" y="1123208"/>
                  <a:pt x="3594033" y="1125343"/>
                </a:cubicBezTo>
                <a:cubicBezTo>
                  <a:pt x="3594112" y="1127478"/>
                  <a:pt x="3593519" y="1129098"/>
                  <a:pt x="3592254" y="1130205"/>
                </a:cubicBezTo>
                <a:cubicBezTo>
                  <a:pt x="3590989" y="1131312"/>
                  <a:pt x="3588893" y="1132024"/>
                  <a:pt x="3585968" y="1132340"/>
                </a:cubicBezTo>
                <a:cubicBezTo>
                  <a:pt x="3583043" y="1132656"/>
                  <a:pt x="3579129" y="1132814"/>
                  <a:pt x="3574227" y="1132814"/>
                </a:cubicBezTo>
                <a:cubicBezTo>
                  <a:pt x="3569325" y="1132814"/>
                  <a:pt x="3565411" y="1132696"/>
                  <a:pt x="3562486" y="1132459"/>
                </a:cubicBezTo>
                <a:cubicBezTo>
                  <a:pt x="3559560" y="1132221"/>
                  <a:pt x="3557346" y="1131826"/>
                  <a:pt x="3555844" y="1131273"/>
                </a:cubicBezTo>
                <a:cubicBezTo>
                  <a:pt x="3554342" y="1130719"/>
                  <a:pt x="3553235" y="1129968"/>
                  <a:pt x="3552524" y="1129019"/>
                </a:cubicBezTo>
                <a:cubicBezTo>
                  <a:pt x="3551812" y="1128070"/>
                  <a:pt x="3551140" y="1126885"/>
                  <a:pt x="3550508" y="1125461"/>
                </a:cubicBezTo>
                <a:lnTo>
                  <a:pt x="3524179" y="1050745"/>
                </a:lnTo>
                <a:lnTo>
                  <a:pt x="3396568" y="1050745"/>
                </a:lnTo>
                <a:lnTo>
                  <a:pt x="3371426" y="1124513"/>
                </a:lnTo>
                <a:cubicBezTo>
                  <a:pt x="3370951" y="1125936"/>
                  <a:pt x="3370318" y="1127161"/>
                  <a:pt x="3369528" y="1128189"/>
                </a:cubicBezTo>
                <a:cubicBezTo>
                  <a:pt x="3368737" y="1129217"/>
                  <a:pt x="3367591" y="1130087"/>
                  <a:pt x="3366089" y="1130798"/>
                </a:cubicBezTo>
                <a:cubicBezTo>
                  <a:pt x="3364586" y="1131510"/>
                  <a:pt x="3362451" y="1132024"/>
                  <a:pt x="3359684" y="1132340"/>
                </a:cubicBezTo>
                <a:cubicBezTo>
                  <a:pt x="3356917" y="1132656"/>
                  <a:pt x="3353319" y="1132814"/>
                  <a:pt x="3348892" y="1132814"/>
                </a:cubicBezTo>
                <a:cubicBezTo>
                  <a:pt x="3344306" y="1132814"/>
                  <a:pt x="3340550" y="1132617"/>
                  <a:pt x="3337625" y="1132221"/>
                </a:cubicBezTo>
                <a:cubicBezTo>
                  <a:pt x="3334700" y="1131826"/>
                  <a:pt x="3332644" y="1131075"/>
                  <a:pt x="3331458" y="1129968"/>
                </a:cubicBezTo>
                <a:cubicBezTo>
                  <a:pt x="3330272" y="1128861"/>
                  <a:pt x="3329718" y="1127240"/>
                  <a:pt x="3329798" y="1125106"/>
                </a:cubicBezTo>
                <a:cubicBezTo>
                  <a:pt x="3329877" y="1122971"/>
                  <a:pt x="3330549" y="1120164"/>
                  <a:pt x="3331814" y="1116685"/>
                </a:cubicBezTo>
                <a:lnTo>
                  <a:pt x="3434757" y="831577"/>
                </a:lnTo>
                <a:cubicBezTo>
                  <a:pt x="3435389" y="829837"/>
                  <a:pt x="3436219" y="828414"/>
                  <a:pt x="3437247" y="827307"/>
                </a:cubicBezTo>
                <a:cubicBezTo>
                  <a:pt x="3438275" y="826200"/>
                  <a:pt x="3439777" y="825331"/>
                  <a:pt x="3441754" y="824698"/>
                </a:cubicBezTo>
                <a:cubicBezTo>
                  <a:pt x="3443730" y="824066"/>
                  <a:pt x="3446260" y="823631"/>
                  <a:pt x="3449344" y="823394"/>
                </a:cubicBezTo>
                <a:cubicBezTo>
                  <a:pt x="3452427" y="823156"/>
                  <a:pt x="3456341" y="823038"/>
                  <a:pt x="3461085" y="823038"/>
                </a:cubicBezTo>
                <a:close/>
                <a:moveTo>
                  <a:pt x="4809254" y="819954"/>
                </a:moveTo>
                <a:cubicBezTo>
                  <a:pt x="4831866" y="819954"/>
                  <a:pt x="4851553" y="823354"/>
                  <a:pt x="4868315" y="830154"/>
                </a:cubicBezTo>
                <a:cubicBezTo>
                  <a:pt x="4885077" y="836953"/>
                  <a:pt x="4899032" y="846876"/>
                  <a:pt x="4910180" y="859922"/>
                </a:cubicBezTo>
                <a:cubicBezTo>
                  <a:pt x="4921328" y="872967"/>
                  <a:pt x="4929630" y="889097"/>
                  <a:pt x="4935086" y="908309"/>
                </a:cubicBezTo>
                <a:cubicBezTo>
                  <a:pt x="4940541" y="927522"/>
                  <a:pt x="4943269" y="949542"/>
                  <a:pt x="4943269" y="974368"/>
                </a:cubicBezTo>
                <a:cubicBezTo>
                  <a:pt x="4943269" y="999195"/>
                  <a:pt x="4940343" y="1021570"/>
                  <a:pt x="4934493" y="1041494"/>
                </a:cubicBezTo>
                <a:cubicBezTo>
                  <a:pt x="4928642" y="1061419"/>
                  <a:pt x="4919905" y="1078378"/>
                  <a:pt x="4908283" y="1092373"/>
                </a:cubicBezTo>
                <a:cubicBezTo>
                  <a:pt x="4896660" y="1106367"/>
                  <a:pt x="4882073" y="1117120"/>
                  <a:pt x="4864520" y="1124631"/>
                </a:cubicBezTo>
                <a:cubicBezTo>
                  <a:pt x="4846968" y="1132142"/>
                  <a:pt x="4826490" y="1135898"/>
                  <a:pt x="4803087" y="1135898"/>
                </a:cubicBezTo>
                <a:cubicBezTo>
                  <a:pt x="4780000" y="1135898"/>
                  <a:pt x="4760036" y="1132459"/>
                  <a:pt x="4743195" y="1125580"/>
                </a:cubicBezTo>
                <a:cubicBezTo>
                  <a:pt x="4726354" y="1118701"/>
                  <a:pt x="4712439" y="1108700"/>
                  <a:pt x="4701449" y="1095575"/>
                </a:cubicBezTo>
                <a:cubicBezTo>
                  <a:pt x="4690459" y="1082450"/>
                  <a:pt x="4682275" y="1066163"/>
                  <a:pt x="4676899" y="1046713"/>
                </a:cubicBezTo>
                <a:cubicBezTo>
                  <a:pt x="4671523" y="1027263"/>
                  <a:pt x="4668834" y="1004887"/>
                  <a:pt x="4668834" y="979587"/>
                </a:cubicBezTo>
                <a:cubicBezTo>
                  <a:pt x="4668834" y="955393"/>
                  <a:pt x="4671760" y="933413"/>
                  <a:pt x="4677611" y="913646"/>
                </a:cubicBezTo>
                <a:cubicBezTo>
                  <a:pt x="4683461" y="893880"/>
                  <a:pt x="4692238" y="877079"/>
                  <a:pt x="4703939" y="863242"/>
                </a:cubicBezTo>
                <a:cubicBezTo>
                  <a:pt x="4715641" y="849406"/>
                  <a:pt x="4730268" y="838732"/>
                  <a:pt x="4747820" y="831221"/>
                </a:cubicBezTo>
                <a:cubicBezTo>
                  <a:pt x="4765373" y="823710"/>
                  <a:pt x="4785851" y="819954"/>
                  <a:pt x="4809254" y="819954"/>
                </a:cubicBezTo>
                <a:close/>
                <a:moveTo>
                  <a:pt x="4094879" y="819954"/>
                </a:moveTo>
                <a:cubicBezTo>
                  <a:pt x="4117491" y="819954"/>
                  <a:pt x="4137178" y="823354"/>
                  <a:pt x="4153940" y="830154"/>
                </a:cubicBezTo>
                <a:cubicBezTo>
                  <a:pt x="4170702" y="836953"/>
                  <a:pt x="4184657" y="846876"/>
                  <a:pt x="4195805" y="859922"/>
                </a:cubicBezTo>
                <a:cubicBezTo>
                  <a:pt x="4206953" y="872967"/>
                  <a:pt x="4215255" y="889097"/>
                  <a:pt x="4220711" y="908309"/>
                </a:cubicBezTo>
                <a:cubicBezTo>
                  <a:pt x="4226166" y="927522"/>
                  <a:pt x="4228894" y="949542"/>
                  <a:pt x="4228894" y="974368"/>
                </a:cubicBezTo>
                <a:cubicBezTo>
                  <a:pt x="4228894" y="999195"/>
                  <a:pt x="4225968" y="1021570"/>
                  <a:pt x="4220118" y="1041494"/>
                </a:cubicBezTo>
                <a:cubicBezTo>
                  <a:pt x="4214267" y="1061419"/>
                  <a:pt x="4205530" y="1078378"/>
                  <a:pt x="4193908" y="1092373"/>
                </a:cubicBezTo>
                <a:cubicBezTo>
                  <a:pt x="4182285" y="1106367"/>
                  <a:pt x="4167698" y="1117120"/>
                  <a:pt x="4150145" y="1124631"/>
                </a:cubicBezTo>
                <a:cubicBezTo>
                  <a:pt x="4132593" y="1132142"/>
                  <a:pt x="4112115" y="1135898"/>
                  <a:pt x="4088712" y="1135898"/>
                </a:cubicBezTo>
                <a:cubicBezTo>
                  <a:pt x="4065625" y="1135898"/>
                  <a:pt x="4045661" y="1132459"/>
                  <a:pt x="4028820" y="1125580"/>
                </a:cubicBezTo>
                <a:cubicBezTo>
                  <a:pt x="4011979" y="1118701"/>
                  <a:pt x="3998064" y="1108700"/>
                  <a:pt x="3987074" y="1095575"/>
                </a:cubicBezTo>
                <a:cubicBezTo>
                  <a:pt x="3976084" y="1082450"/>
                  <a:pt x="3967900" y="1066163"/>
                  <a:pt x="3962524" y="1046713"/>
                </a:cubicBezTo>
                <a:cubicBezTo>
                  <a:pt x="3957148" y="1027263"/>
                  <a:pt x="3954459" y="1004887"/>
                  <a:pt x="3954459" y="979587"/>
                </a:cubicBezTo>
                <a:cubicBezTo>
                  <a:pt x="3954459" y="955393"/>
                  <a:pt x="3957385" y="933413"/>
                  <a:pt x="3963236" y="913646"/>
                </a:cubicBezTo>
                <a:cubicBezTo>
                  <a:pt x="3969086" y="893880"/>
                  <a:pt x="3977863" y="877079"/>
                  <a:pt x="3989564" y="863242"/>
                </a:cubicBezTo>
                <a:cubicBezTo>
                  <a:pt x="4001266" y="849406"/>
                  <a:pt x="4015893" y="838732"/>
                  <a:pt x="4033445" y="831221"/>
                </a:cubicBezTo>
                <a:cubicBezTo>
                  <a:pt x="4050998" y="823710"/>
                  <a:pt x="4071476" y="819954"/>
                  <a:pt x="4094879" y="819954"/>
                </a:cubicBezTo>
                <a:close/>
                <a:moveTo>
                  <a:pt x="2467476" y="819954"/>
                </a:moveTo>
                <a:cubicBezTo>
                  <a:pt x="2474275" y="819954"/>
                  <a:pt x="2481115" y="820547"/>
                  <a:pt x="2487993" y="821733"/>
                </a:cubicBezTo>
                <a:cubicBezTo>
                  <a:pt x="2494872" y="822919"/>
                  <a:pt x="2501355" y="824501"/>
                  <a:pt x="2507443" y="826477"/>
                </a:cubicBezTo>
                <a:cubicBezTo>
                  <a:pt x="2513531" y="828454"/>
                  <a:pt x="2518947" y="830668"/>
                  <a:pt x="2523691" y="833119"/>
                </a:cubicBezTo>
                <a:cubicBezTo>
                  <a:pt x="2528435" y="835570"/>
                  <a:pt x="2531558" y="837546"/>
                  <a:pt x="2533060" y="839049"/>
                </a:cubicBezTo>
                <a:cubicBezTo>
                  <a:pt x="2534563" y="840551"/>
                  <a:pt x="2535551" y="841737"/>
                  <a:pt x="2536025" y="842607"/>
                </a:cubicBezTo>
                <a:cubicBezTo>
                  <a:pt x="2536500" y="843476"/>
                  <a:pt x="2536895" y="844583"/>
                  <a:pt x="2537211" y="845927"/>
                </a:cubicBezTo>
                <a:cubicBezTo>
                  <a:pt x="2537527" y="847271"/>
                  <a:pt x="2537765" y="848892"/>
                  <a:pt x="2537923" y="850790"/>
                </a:cubicBezTo>
                <a:cubicBezTo>
                  <a:pt x="2538081" y="852687"/>
                  <a:pt x="2538160" y="855138"/>
                  <a:pt x="2538160" y="858143"/>
                </a:cubicBezTo>
                <a:cubicBezTo>
                  <a:pt x="2538160" y="860989"/>
                  <a:pt x="2538041" y="863519"/>
                  <a:pt x="2537804" y="865733"/>
                </a:cubicBezTo>
                <a:cubicBezTo>
                  <a:pt x="2537567" y="867947"/>
                  <a:pt x="2537211" y="869805"/>
                  <a:pt x="2536737" y="871307"/>
                </a:cubicBezTo>
                <a:cubicBezTo>
                  <a:pt x="2536262" y="872809"/>
                  <a:pt x="2535590" y="873916"/>
                  <a:pt x="2534721" y="874628"/>
                </a:cubicBezTo>
                <a:cubicBezTo>
                  <a:pt x="2533851" y="875339"/>
                  <a:pt x="2532863" y="875695"/>
                  <a:pt x="2531756" y="875695"/>
                </a:cubicBezTo>
                <a:cubicBezTo>
                  <a:pt x="2530016" y="875695"/>
                  <a:pt x="2527289" y="874588"/>
                  <a:pt x="2523572" y="872374"/>
                </a:cubicBezTo>
                <a:cubicBezTo>
                  <a:pt x="2519856" y="870161"/>
                  <a:pt x="2515310" y="867670"/>
                  <a:pt x="2509934" y="864903"/>
                </a:cubicBezTo>
                <a:cubicBezTo>
                  <a:pt x="2504557" y="862136"/>
                  <a:pt x="2498193" y="859605"/>
                  <a:pt x="2490840" y="857313"/>
                </a:cubicBezTo>
                <a:cubicBezTo>
                  <a:pt x="2483487" y="855020"/>
                  <a:pt x="2475224" y="853873"/>
                  <a:pt x="2466053" y="853873"/>
                </a:cubicBezTo>
                <a:cubicBezTo>
                  <a:pt x="2457514" y="853873"/>
                  <a:pt x="2450082" y="855020"/>
                  <a:pt x="2443756" y="857313"/>
                </a:cubicBezTo>
                <a:cubicBezTo>
                  <a:pt x="2437431" y="859605"/>
                  <a:pt x="2432213" y="862649"/>
                  <a:pt x="2428102" y="866445"/>
                </a:cubicBezTo>
                <a:cubicBezTo>
                  <a:pt x="2423990" y="870240"/>
                  <a:pt x="2420906" y="874746"/>
                  <a:pt x="2418851" y="879965"/>
                </a:cubicBezTo>
                <a:cubicBezTo>
                  <a:pt x="2416795" y="885183"/>
                  <a:pt x="2415767" y="890718"/>
                  <a:pt x="2415767" y="896568"/>
                </a:cubicBezTo>
                <a:cubicBezTo>
                  <a:pt x="2415767" y="905107"/>
                  <a:pt x="2417744" y="912460"/>
                  <a:pt x="2421697" y="918627"/>
                </a:cubicBezTo>
                <a:cubicBezTo>
                  <a:pt x="2425651" y="924795"/>
                  <a:pt x="2430908" y="930250"/>
                  <a:pt x="2437471" y="934994"/>
                </a:cubicBezTo>
                <a:cubicBezTo>
                  <a:pt x="2444033" y="939738"/>
                  <a:pt x="2451504" y="944086"/>
                  <a:pt x="2459886" y="948040"/>
                </a:cubicBezTo>
                <a:cubicBezTo>
                  <a:pt x="2468267" y="951993"/>
                  <a:pt x="2476805" y="955986"/>
                  <a:pt x="2485503" y="960018"/>
                </a:cubicBezTo>
                <a:cubicBezTo>
                  <a:pt x="2494200" y="964050"/>
                  <a:pt x="2502739" y="968478"/>
                  <a:pt x="2511120" y="973301"/>
                </a:cubicBezTo>
                <a:cubicBezTo>
                  <a:pt x="2519501" y="978124"/>
                  <a:pt x="2526972" y="983817"/>
                  <a:pt x="2533535" y="990379"/>
                </a:cubicBezTo>
                <a:cubicBezTo>
                  <a:pt x="2540097" y="996941"/>
                  <a:pt x="2545394" y="1004690"/>
                  <a:pt x="2549427" y="1013624"/>
                </a:cubicBezTo>
                <a:cubicBezTo>
                  <a:pt x="2553459" y="1022558"/>
                  <a:pt x="2555475" y="1033113"/>
                  <a:pt x="2555475" y="1045289"/>
                </a:cubicBezTo>
                <a:cubicBezTo>
                  <a:pt x="2555475" y="1059679"/>
                  <a:pt x="2552827" y="1072488"/>
                  <a:pt x="2547529" y="1083715"/>
                </a:cubicBezTo>
                <a:cubicBezTo>
                  <a:pt x="2542232" y="1094942"/>
                  <a:pt x="2534879" y="1104470"/>
                  <a:pt x="2525470" y="1112297"/>
                </a:cubicBezTo>
                <a:cubicBezTo>
                  <a:pt x="2516061" y="1120124"/>
                  <a:pt x="2504992" y="1126015"/>
                  <a:pt x="2492263" y="1129968"/>
                </a:cubicBezTo>
                <a:cubicBezTo>
                  <a:pt x="2479533" y="1133921"/>
                  <a:pt x="2465816" y="1135898"/>
                  <a:pt x="2451109" y="1135898"/>
                </a:cubicBezTo>
                <a:cubicBezTo>
                  <a:pt x="2440831" y="1135898"/>
                  <a:pt x="2431304" y="1135028"/>
                  <a:pt x="2422527" y="1133289"/>
                </a:cubicBezTo>
                <a:cubicBezTo>
                  <a:pt x="2413751" y="1131549"/>
                  <a:pt x="2405924" y="1129415"/>
                  <a:pt x="2399045" y="1126885"/>
                </a:cubicBezTo>
                <a:cubicBezTo>
                  <a:pt x="2392167" y="1124354"/>
                  <a:pt x="2386395" y="1121745"/>
                  <a:pt x="2381730" y="1119057"/>
                </a:cubicBezTo>
                <a:cubicBezTo>
                  <a:pt x="2377065" y="1116369"/>
                  <a:pt x="2373823" y="1114076"/>
                  <a:pt x="2372005" y="1112178"/>
                </a:cubicBezTo>
                <a:cubicBezTo>
                  <a:pt x="2370186" y="1110281"/>
                  <a:pt x="2368842" y="1107869"/>
                  <a:pt x="2367973" y="1104944"/>
                </a:cubicBezTo>
                <a:cubicBezTo>
                  <a:pt x="2367103" y="1102019"/>
                  <a:pt x="2366668" y="1098105"/>
                  <a:pt x="2366668" y="1093203"/>
                </a:cubicBezTo>
                <a:cubicBezTo>
                  <a:pt x="2366668" y="1089724"/>
                  <a:pt x="2366826" y="1086838"/>
                  <a:pt x="2367142" y="1084545"/>
                </a:cubicBezTo>
                <a:cubicBezTo>
                  <a:pt x="2367458" y="1082252"/>
                  <a:pt x="2367933" y="1080394"/>
                  <a:pt x="2368566" y="1078971"/>
                </a:cubicBezTo>
                <a:cubicBezTo>
                  <a:pt x="2369198" y="1077548"/>
                  <a:pt x="2369989" y="1076560"/>
                  <a:pt x="2370938" y="1076006"/>
                </a:cubicBezTo>
                <a:cubicBezTo>
                  <a:pt x="2371886" y="1075453"/>
                  <a:pt x="2372993" y="1075176"/>
                  <a:pt x="2374258" y="1075176"/>
                </a:cubicBezTo>
                <a:cubicBezTo>
                  <a:pt x="2376472" y="1075176"/>
                  <a:pt x="2379595" y="1076520"/>
                  <a:pt x="2383628" y="1079208"/>
                </a:cubicBezTo>
                <a:cubicBezTo>
                  <a:pt x="2387660" y="1081897"/>
                  <a:pt x="2392839" y="1084822"/>
                  <a:pt x="2399164" y="1087985"/>
                </a:cubicBezTo>
                <a:cubicBezTo>
                  <a:pt x="2405489" y="1091147"/>
                  <a:pt x="2413119" y="1094112"/>
                  <a:pt x="2422053" y="1096879"/>
                </a:cubicBezTo>
                <a:cubicBezTo>
                  <a:pt x="2430987" y="1099647"/>
                  <a:pt x="2441305" y="1101030"/>
                  <a:pt x="2453007" y="1101030"/>
                </a:cubicBezTo>
                <a:cubicBezTo>
                  <a:pt x="2461862" y="1101030"/>
                  <a:pt x="2469966" y="1099844"/>
                  <a:pt x="2477319" y="1097472"/>
                </a:cubicBezTo>
                <a:cubicBezTo>
                  <a:pt x="2484673" y="1095100"/>
                  <a:pt x="2490998" y="1091740"/>
                  <a:pt x="2496295" y="1087392"/>
                </a:cubicBezTo>
                <a:cubicBezTo>
                  <a:pt x="2501592" y="1083043"/>
                  <a:pt x="2505664" y="1077706"/>
                  <a:pt x="2508511" y="1071381"/>
                </a:cubicBezTo>
                <a:cubicBezTo>
                  <a:pt x="2511357" y="1065056"/>
                  <a:pt x="2512780" y="1057861"/>
                  <a:pt x="2512780" y="1049796"/>
                </a:cubicBezTo>
                <a:cubicBezTo>
                  <a:pt x="2512780" y="1041099"/>
                  <a:pt x="2510803" y="1033667"/>
                  <a:pt x="2506850" y="1027500"/>
                </a:cubicBezTo>
                <a:cubicBezTo>
                  <a:pt x="2502897" y="1021333"/>
                  <a:pt x="2497679" y="1015917"/>
                  <a:pt x="2491195" y="1011252"/>
                </a:cubicBezTo>
                <a:cubicBezTo>
                  <a:pt x="2484712" y="1006587"/>
                  <a:pt x="2477319" y="1002318"/>
                  <a:pt x="2469018" y="998444"/>
                </a:cubicBezTo>
                <a:cubicBezTo>
                  <a:pt x="2460716" y="994569"/>
                  <a:pt x="2452216" y="990616"/>
                  <a:pt x="2443519" y="986584"/>
                </a:cubicBezTo>
                <a:cubicBezTo>
                  <a:pt x="2434822" y="982551"/>
                  <a:pt x="2426362" y="978084"/>
                  <a:pt x="2418139" y="973182"/>
                </a:cubicBezTo>
                <a:cubicBezTo>
                  <a:pt x="2409917" y="968280"/>
                  <a:pt x="2402564" y="962509"/>
                  <a:pt x="2396080" y="955867"/>
                </a:cubicBezTo>
                <a:cubicBezTo>
                  <a:pt x="2389597" y="949226"/>
                  <a:pt x="2384339" y="941438"/>
                  <a:pt x="2380307" y="932503"/>
                </a:cubicBezTo>
                <a:cubicBezTo>
                  <a:pt x="2376274" y="923569"/>
                  <a:pt x="2374258" y="912856"/>
                  <a:pt x="2374258" y="900363"/>
                </a:cubicBezTo>
                <a:cubicBezTo>
                  <a:pt x="2374258" y="887555"/>
                  <a:pt x="2376590" y="876130"/>
                  <a:pt x="2381256" y="866089"/>
                </a:cubicBezTo>
                <a:cubicBezTo>
                  <a:pt x="2385920" y="856048"/>
                  <a:pt x="2392404" y="847627"/>
                  <a:pt x="2400706" y="840828"/>
                </a:cubicBezTo>
                <a:cubicBezTo>
                  <a:pt x="2409007" y="834028"/>
                  <a:pt x="2418890" y="828849"/>
                  <a:pt x="2430355" y="825291"/>
                </a:cubicBezTo>
                <a:cubicBezTo>
                  <a:pt x="2441819" y="821733"/>
                  <a:pt x="2454193" y="819954"/>
                  <a:pt x="2467476" y="819954"/>
                </a:cubicBezTo>
                <a:close/>
                <a:moveTo>
                  <a:pt x="3443044" y="66228"/>
                </a:moveTo>
                <a:lnTo>
                  <a:pt x="3360073" y="306214"/>
                </a:lnTo>
                <a:lnTo>
                  <a:pt x="3527504" y="306214"/>
                </a:lnTo>
                <a:lnTo>
                  <a:pt x="3443416" y="66228"/>
                </a:lnTo>
                <a:close/>
                <a:moveTo>
                  <a:pt x="3445277" y="0"/>
                </a:moveTo>
                <a:cubicBezTo>
                  <a:pt x="3453214" y="0"/>
                  <a:pt x="3459787" y="186"/>
                  <a:pt x="3464996" y="558"/>
                </a:cubicBezTo>
                <a:cubicBezTo>
                  <a:pt x="3470205" y="930"/>
                  <a:pt x="3474422" y="1612"/>
                  <a:pt x="3477647" y="2604"/>
                </a:cubicBezTo>
                <a:cubicBezTo>
                  <a:pt x="3480871" y="3596"/>
                  <a:pt x="3483352" y="5023"/>
                  <a:pt x="3485088" y="6883"/>
                </a:cubicBezTo>
                <a:cubicBezTo>
                  <a:pt x="3486825" y="8743"/>
                  <a:pt x="3488189" y="11038"/>
                  <a:pt x="3489181" y="13766"/>
                </a:cubicBezTo>
                <a:lnTo>
                  <a:pt x="3650659" y="460995"/>
                </a:lnTo>
                <a:cubicBezTo>
                  <a:pt x="3652644" y="466452"/>
                  <a:pt x="3653698" y="470855"/>
                  <a:pt x="3653822" y="474203"/>
                </a:cubicBezTo>
                <a:cubicBezTo>
                  <a:pt x="3653946" y="477552"/>
                  <a:pt x="3653016" y="480094"/>
                  <a:pt x="3651031" y="481831"/>
                </a:cubicBezTo>
                <a:cubicBezTo>
                  <a:pt x="3649047" y="483567"/>
                  <a:pt x="3645761" y="484684"/>
                  <a:pt x="3641172" y="485179"/>
                </a:cubicBezTo>
                <a:cubicBezTo>
                  <a:pt x="3636583" y="485676"/>
                  <a:pt x="3630444" y="485924"/>
                  <a:pt x="3622754" y="485924"/>
                </a:cubicBezTo>
                <a:cubicBezTo>
                  <a:pt x="3615065" y="485924"/>
                  <a:pt x="3608926" y="485738"/>
                  <a:pt x="3604337" y="485365"/>
                </a:cubicBezTo>
                <a:cubicBezTo>
                  <a:pt x="3599748" y="484994"/>
                  <a:pt x="3596275" y="484373"/>
                  <a:pt x="3593919" y="483505"/>
                </a:cubicBezTo>
                <a:cubicBezTo>
                  <a:pt x="3591562" y="482637"/>
                  <a:pt x="3589826" y="481459"/>
                  <a:pt x="3588710" y="479970"/>
                </a:cubicBezTo>
                <a:cubicBezTo>
                  <a:pt x="3587593" y="478482"/>
                  <a:pt x="3586539" y="476622"/>
                  <a:pt x="3585547" y="474390"/>
                </a:cubicBezTo>
                <a:lnTo>
                  <a:pt x="3544247" y="357187"/>
                </a:lnTo>
                <a:lnTo>
                  <a:pt x="3344074" y="357187"/>
                </a:lnTo>
                <a:lnTo>
                  <a:pt x="3304634" y="472901"/>
                </a:lnTo>
                <a:cubicBezTo>
                  <a:pt x="3303890" y="475134"/>
                  <a:pt x="3302898" y="477056"/>
                  <a:pt x="3301658" y="478668"/>
                </a:cubicBezTo>
                <a:cubicBezTo>
                  <a:pt x="3300417" y="480280"/>
                  <a:pt x="3298619" y="481645"/>
                  <a:pt x="3296263" y="482761"/>
                </a:cubicBezTo>
                <a:cubicBezTo>
                  <a:pt x="3293906" y="483877"/>
                  <a:pt x="3290557" y="484684"/>
                  <a:pt x="3286217" y="485179"/>
                </a:cubicBezTo>
                <a:cubicBezTo>
                  <a:pt x="3281876" y="485676"/>
                  <a:pt x="3276233" y="485924"/>
                  <a:pt x="3269288" y="485924"/>
                </a:cubicBezTo>
                <a:cubicBezTo>
                  <a:pt x="3262094" y="485924"/>
                  <a:pt x="3256203" y="485614"/>
                  <a:pt x="3251614" y="484994"/>
                </a:cubicBezTo>
                <a:cubicBezTo>
                  <a:pt x="3247025" y="484373"/>
                  <a:pt x="3243801" y="483195"/>
                  <a:pt x="3241940" y="481459"/>
                </a:cubicBezTo>
                <a:cubicBezTo>
                  <a:pt x="3240080" y="479722"/>
                  <a:pt x="3239212" y="477180"/>
                  <a:pt x="3239336" y="473831"/>
                </a:cubicBezTo>
                <a:cubicBezTo>
                  <a:pt x="3239460" y="470483"/>
                  <a:pt x="3240514" y="466080"/>
                  <a:pt x="3242498" y="460623"/>
                </a:cubicBezTo>
                <a:lnTo>
                  <a:pt x="3403977" y="13394"/>
                </a:lnTo>
                <a:cubicBezTo>
                  <a:pt x="3404969" y="10666"/>
                  <a:pt x="3406271" y="8434"/>
                  <a:pt x="3407883" y="6697"/>
                </a:cubicBezTo>
                <a:cubicBezTo>
                  <a:pt x="3409496" y="4961"/>
                  <a:pt x="3411852" y="3596"/>
                  <a:pt x="3414953" y="2604"/>
                </a:cubicBezTo>
                <a:cubicBezTo>
                  <a:pt x="3418053" y="1612"/>
                  <a:pt x="3422022" y="930"/>
                  <a:pt x="3426859" y="558"/>
                </a:cubicBezTo>
                <a:cubicBezTo>
                  <a:pt x="3431696" y="186"/>
                  <a:pt x="3437835" y="0"/>
                  <a:pt x="3445277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F2AD5-FE13-6F2D-4A48-6892EEC2C39C}"/>
              </a:ext>
            </a:extLst>
          </p:cNvPr>
          <p:cNvSpPr txBox="1"/>
          <p:nvPr/>
        </p:nvSpPr>
        <p:spPr>
          <a:xfrm>
            <a:off x="4223355" y="4747599"/>
            <a:ext cx="3745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PROJECT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AD8F31-B520-D4A7-F84D-C454BFA3DE63}"/>
              </a:ext>
            </a:extLst>
          </p:cNvPr>
          <p:cNvSpPr txBox="1"/>
          <p:nvPr/>
        </p:nvSpPr>
        <p:spPr>
          <a:xfrm>
            <a:off x="2233648" y="5702945"/>
            <a:ext cx="263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PRANAV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(102317278)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9094F-D187-F508-68EA-FF921F935166}"/>
              </a:ext>
            </a:extLst>
          </p:cNvPr>
          <p:cNvSpPr txBox="1"/>
          <p:nvPr/>
        </p:nvSpPr>
        <p:spPr>
          <a:xfrm>
            <a:off x="7830207" y="5702945"/>
            <a:ext cx="2630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RAJESH GOUD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(102317197)</a:t>
            </a:r>
          </a:p>
        </p:txBody>
      </p:sp>
    </p:spTree>
    <p:extLst>
      <p:ext uri="{BB962C8B-B14F-4D97-AF65-F5344CB8AC3E}">
        <p14:creationId xmlns:p14="http://schemas.microsoft.com/office/powerpoint/2010/main" val="426536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49215B-E4FF-F669-0EEB-71297D6FBBBB}"/>
              </a:ext>
            </a:extLst>
          </p:cNvPr>
          <p:cNvSpPr/>
          <p:nvPr/>
        </p:nvSpPr>
        <p:spPr>
          <a:xfrm>
            <a:off x="150747" y="318049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57D36-4C18-03AE-FDB6-D30C68E2F623}"/>
              </a:ext>
            </a:extLst>
          </p:cNvPr>
          <p:cNvSpPr/>
          <p:nvPr/>
        </p:nvSpPr>
        <p:spPr>
          <a:xfrm>
            <a:off x="324680" y="491157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09A18FC-C386-875F-B5F1-170EDCBD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5" y="664265"/>
            <a:ext cx="2873703" cy="233072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85E8A65-8D29-0457-EB45-3F0CEF19A980}"/>
              </a:ext>
            </a:extLst>
          </p:cNvPr>
          <p:cNvSpPr/>
          <p:nvPr/>
        </p:nvSpPr>
        <p:spPr>
          <a:xfrm>
            <a:off x="4292049" y="344550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BE1124-935B-6951-C37E-E46A8D435177}"/>
              </a:ext>
            </a:extLst>
          </p:cNvPr>
          <p:cNvSpPr/>
          <p:nvPr/>
        </p:nvSpPr>
        <p:spPr>
          <a:xfrm>
            <a:off x="4465982" y="517658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44F907-74EF-5550-A89D-98335E9BE3B6}"/>
              </a:ext>
            </a:extLst>
          </p:cNvPr>
          <p:cNvSpPr/>
          <p:nvPr/>
        </p:nvSpPr>
        <p:spPr>
          <a:xfrm>
            <a:off x="8433352" y="385136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F985EB-2B56-191E-44EC-F1E172CB0435}"/>
              </a:ext>
            </a:extLst>
          </p:cNvPr>
          <p:cNvSpPr/>
          <p:nvPr/>
        </p:nvSpPr>
        <p:spPr>
          <a:xfrm>
            <a:off x="8607285" y="558244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8C96495-58B3-E338-4E37-7F279E2E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148" y="664264"/>
            <a:ext cx="2873702" cy="23307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059E1D-907A-98D8-B0E8-5B104EE40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49" y="684141"/>
            <a:ext cx="2630505" cy="237876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44AC08B-D6D0-7FC6-5046-5950836A4F01}"/>
              </a:ext>
            </a:extLst>
          </p:cNvPr>
          <p:cNvSpPr/>
          <p:nvPr/>
        </p:nvSpPr>
        <p:spPr>
          <a:xfrm>
            <a:off x="150747" y="3578080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D02BE6-E8DD-0657-ED6A-41D173BA29C4}"/>
              </a:ext>
            </a:extLst>
          </p:cNvPr>
          <p:cNvSpPr/>
          <p:nvPr/>
        </p:nvSpPr>
        <p:spPr>
          <a:xfrm>
            <a:off x="324680" y="3751188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34B2D80-0EDA-EFF1-ECB5-DFAB812FF270}"/>
              </a:ext>
            </a:extLst>
          </p:cNvPr>
          <p:cNvSpPr/>
          <p:nvPr/>
        </p:nvSpPr>
        <p:spPr>
          <a:xfrm>
            <a:off x="4292049" y="3578080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8335BF-47CD-D01B-0DAC-1DF09EAC4F13}"/>
              </a:ext>
            </a:extLst>
          </p:cNvPr>
          <p:cNvSpPr/>
          <p:nvPr/>
        </p:nvSpPr>
        <p:spPr>
          <a:xfrm>
            <a:off x="4465982" y="3751188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A71AD5-D474-BC2E-1F69-682FF076F755}"/>
              </a:ext>
            </a:extLst>
          </p:cNvPr>
          <p:cNvSpPr/>
          <p:nvPr/>
        </p:nvSpPr>
        <p:spPr>
          <a:xfrm>
            <a:off x="8433351" y="3578080"/>
            <a:ext cx="3607901" cy="311095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E3BC9-5EAA-FF2A-E53B-984CCDEB301F}"/>
              </a:ext>
            </a:extLst>
          </p:cNvPr>
          <p:cNvSpPr/>
          <p:nvPr/>
        </p:nvSpPr>
        <p:spPr>
          <a:xfrm>
            <a:off x="8607284" y="3751188"/>
            <a:ext cx="3260034" cy="26769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F384888B-495B-D11C-F6A2-124CD62F1E8C}"/>
              </a:ext>
            </a:extLst>
          </p:cNvPr>
          <p:cNvSpPr/>
          <p:nvPr/>
        </p:nvSpPr>
        <p:spPr>
          <a:xfrm>
            <a:off x="6029737" y="1856129"/>
            <a:ext cx="132522" cy="43732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CAC24B94-508F-4026-76AB-D5A5C3BD1DCD}"/>
              </a:ext>
            </a:extLst>
          </p:cNvPr>
          <p:cNvSpPr/>
          <p:nvPr/>
        </p:nvSpPr>
        <p:spPr>
          <a:xfrm rot="19003799">
            <a:off x="10528850" y="1503290"/>
            <a:ext cx="132522" cy="437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7D463E99-39E3-597D-DB70-16DDE5898A04}"/>
              </a:ext>
            </a:extLst>
          </p:cNvPr>
          <p:cNvSpPr/>
          <p:nvPr/>
        </p:nvSpPr>
        <p:spPr>
          <a:xfrm>
            <a:off x="10875427" y="1876004"/>
            <a:ext cx="132522" cy="43732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3EF7400-BBB4-8279-221C-0C2E3E356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68" y="3903405"/>
            <a:ext cx="2618855" cy="2372508"/>
          </a:xfrm>
          <a:prstGeom prst="rect">
            <a:avLst/>
          </a:prstGeom>
        </p:spPr>
      </p:pic>
      <p:sp>
        <p:nvSpPr>
          <p:cNvPr id="44" name="Up Arrow 43">
            <a:extLst>
              <a:ext uri="{FF2B5EF4-FFF2-40B4-BE49-F238E27FC236}">
                <a16:creationId xmlns:a16="http://schemas.microsoft.com/office/drawing/2014/main" id="{989143B4-155F-014F-C85B-833CE3EC9C45}"/>
              </a:ext>
            </a:extLst>
          </p:cNvPr>
          <p:cNvSpPr/>
          <p:nvPr/>
        </p:nvSpPr>
        <p:spPr>
          <a:xfrm rot="7981304">
            <a:off x="2215130" y="5460716"/>
            <a:ext cx="132522" cy="43732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BD84EEA8-EE7A-07FA-9275-FAFEC0F11235}"/>
              </a:ext>
            </a:extLst>
          </p:cNvPr>
          <p:cNvSpPr/>
          <p:nvPr/>
        </p:nvSpPr>
        <p:spPr>
          <a:xfrm>
            <a:off x="2263191" y="5176532"/>
            <a:ext cx="132522" cy="437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1EB0A2-95F1-1F02-7B06-519A8D8EB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9389" y="3904073"/>
            <a:ext cx="2705740" cy="2371840"/>
          </a:xfrm>
          <a:prstGeom prst="rect">
            <a:avLst/>
          </a:prstGeom>
        </p:spPr>
      </p:pic>
      <p:sp>
        <p:nvSpPr>
          <p:cNvPr id="47" name="Up Arrow 46">
            <a:extLst>
              <a:ext uri="{FF2B5EF4-FFF2-40B4-BE49-F238E27FC236}">
                <a16:creationId xmlns:a16="http://schemas.microsoft.com/office/drawing/2014/main" id="{F80AF41A-6308-0BBC-C64F-C611370D5DB3}"/>
              </a:ext>
            </a:extLst>
          </p:cNvPr>
          <p:cNvSpPr/>
          <p:nvPr/>
        </p:nvSpPr>
        <p:spPr>
          <a:xfrm>
            <a:off x="5310310" y="5107871"/>
            <a:ext cx="132522" cy="43732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E278BE4-C97F-5744-3C6E-2A3721317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4430" y="3858457"/>
            <a:ext cx="2705741" cy="2441299"/>
          </a:xfrm>
          <a:prstGeom prst="rect">
            <a:avLst/>
          </a:prstGeom>
        </p:spPr>
      </p:pic>
      <p:sp>
        <p:nvSpPr>
          <p:cNvPr id="49" name="Up Arrow 48">
            <a:extLst>
              <a:ext uri="{FF2B5EF4-FFF2-40B4-BE49-F238E27FC236}">
                <a16:creationId xmlns:a16="http://schemas.microsoft.com/office/drawing/2014/main" id="{3732CA4C-8549-DAC4-40B7-1A8D432CC67B}"/>
              </a:ext>
            </a:extLst>
          </p:cNvPr>
          <p:cNvSpPr/>
          <p:nvPr/>
        </p:nvSpPr>
        <p:spPr>
          <a:xfrm rot="8209172">
            <a:off x="5963477" y="5789527"/>
            <a:ext cx="132522" cy="43732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6DF41775-C6AC-95F7-9699-36786E005DDD}"/>
              </a:ext>
            </a:extLst>
          </p:cNvPr>
          <p:cNvSpPr/>
          <p:nvPr/>
        </p:nvSpPr>
        <p:spPr>
          <a:xfrm rot="2546145">
            <a:off x="10049418" y="5148364"/>
            <a:ext cx="132522" cy="437321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ED093D-7581-E344-3111-93336164B84B}"/>
              </a:ext>
            </a:extLst>
          </p:cNvPr>
          <p:cNvSpPr/>
          <p:nvPr/>
        </p:nvSpPr>
        <p:spPr>
          <a:xfrm>
            <a:off x="2504590" y="1080979"/>
            <a:ext cx="7222434" cy="557190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F5D90-9BAB-CF18-91AE-1490E44B0F08}"/>
              </a:ext>
            </a:extLst>
          </p:cNvPr>
          <p:cNvSpPr/>
          <p:nvPr/>
        </p:nvSpPr>
        <p:spPr>
          <a:xfrm>
            <a:off x="2832970" y="1080980"/>
            <a:ext cx="6526061" cy="5319820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A579F-71BD-6319-2B71-546E7EF7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604" y="1212573"/>
            <a:ext cx="4742791" cy="485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D81FBE-BD9D-3728-3E32-E536CDDB69C1}"/>
              </a:ext>
            </a:extLst>
          </p:cNvPr>
          <p:cNvSpPr/>
          <p:nvPr/>
        </p:nvSpPr>
        <p:spPr>
          <a:xfrm>
            <a:off x="2504590" y="110069"/>
            <a:ext cx="7222434" cy="807742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8216B-3146-0A6C-A8DE-DABDE9E33939}"/>
              </a:ext>
            </a:extLst>
          </p:cNvPr>
          <p:cNvSpPr/>
          <p:nvPr/>
        </p:nvSpPr>
        <p:spPr>
          <a:xfrm>
            <a:off x="2832970" y="110069"/>
            <a:ext cx="6526061" cy="771199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C07B25-174C-3F58-A432-360F4D92E983}"/>
              </a:ext>
            </a:extLst>
          </p:cNvPr>
          <p:cNvSpPr txBox="1"/>
          <p:nvPr/>
        </p:nvSpPr>
        <p:spPr>
          <a:xfrm>
            <a:off x="3578087" y="251791"/>
            <a:ext cx="4889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THE ENDGAME</a:t>
            </a:r>
          </a:p>
        </p:txBody>
      </p:sp>
    </p:spTree>
    <p:extLst>
      <p:ext uri="{BB962C8B-B14F-4D97-AF65-F5344CB8AC3E}">
        <p14:creationId xmlns:p14="http://schemas.microsoft.com/office/powerpoint/2010/main" val="14250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10E0D8-6D13-4FBE-AB8A-69ABB5453F58}"/>
              </a:ext>
            </a:extLst>
          </p:cNvPr>
          <p:cNvSpPr txBox="1"/>
          <p:nvPr/>
        </p:nvSpPr>
        <p:spPr>
          <a:xfrm>
            <a:off x="1881051" y="2321004"/>
            <a:ext cx="8429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THANK YOU</a:t>
            </a:r>
            <a:endParaRPr lang="en-IN" sz="2800" dirty="0">
              <a:solidFill>
                <a:schemeClr val="bg1"/>
              </a:solidFill>
              <a:latin typeface="Coda" panose="020B0500000000000004" pitchFamily="34" charset="0"/>
              <a:cs typeface="Heebo Medium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28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205550" y="-1064127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26235-F277-471E-A75B-0ADCF514D047}"/>
              </a:ext>
            </a:extLst>
          </p:cNvPr>
          <p:cNvSpPr/>
          <p:nvPr/>
        </p:nvSpPr>
        <p:spPr>
          <a:xfrm rot="2700000" flipV="1">
            <a:off x="10817086" y="4713006"/>
            <a:ext cx="1558164" cy="332526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ECC75-1CBC-4D9B-A165-A8150EF82047}"/>
              </a:ext>
            </a:extLst>
          </p:cNvPr>
          <p:cNvSpPr/>
          <p:nvPr/>
        </p:nvSpPr>
        <p:spPr>
          <a:xfrm rot="2700000">
            <a:off x="1216131" y="-4260110"/>
            <a:ext cx="4139595" cy="13268913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58B8D-BAF0-4DF5-51FC-95E74E26C000}"/>
              </a:ext>
            </a:extLst>
          </p:cNvPr>
          <p:cNvSpPr txBox="1"/>
          <p:nvPr/>
        </p:nvSpPr>
        <p:spPr>
          <a:xfrm>
            <a:off x="1044742" y="1173178"/>
            <a:ext cx="5566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SCOPE OF THE PROJECT.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69AE57-99E2-BD2F-8EA2-42ECBBA9C33C}"/>
              </a:ext>
            </a:extLst>
          </p:cNvPr>
          <p:cNvSpPr txBox="1"/>
          <p:nvPr/>
        </p:nvSpPr>
        <p:spPr>
          <a:xfrm>
            <a:off x="5857461" y="3127513"/>
            <a:ext cx="5327374" cy="2055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THE SCOPE OF THIS PROJECT IS TO PIT TWO PLAYERS, ONE HUMAN AND THE OTHER AN AI POWERED, AGAINST EACH OTHER IN A GAME OF  </a:t>
            </a:r>
            <a:r>
              <a:rPr lang="en-US" sz="2400" dirty="0">
                <a:solidFill>
                  <a:schemeClr val="bg1"/>
                </a:solidFill>
                <a:latin typeface="Zapfino" panose="03030300040707070C03" pitchFamily="66" charset="77"/>
              </a:rPr>
              <a:t>FANORONA.</a:t>
            </a:r>
          </a:p>
        </p:txBody>
      </p:sp>
    </p:spTree>
    <p:extLst>
      <p:ext uri="{BB962C8B-B14F-4D97-AF65-F5344CB8AC3E}">
        <p14:creationId xmlns:p14="http://schemas.microsoft.com/office/powerpoint/2010/main" val="321683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205550" y="-1064127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226235-F277-471E-A75B-0ADCF514D047}"/>
              </a:ext>
            </a:extLst>
          </p:cNvPr>
          <p:cNvSpPr/>
          <p:nvPr/>
        </p:nvSpPr>
        <p:spPr>
          <a:xfrm rot="2700000" flipV="1">
            <a:off x="10922592" y="4540069"/>
            <a:ext cx="1387976" cy="3325261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ECC75-1CBC-4D9B-A165-A8150EF82047}"/>
              </a:ext>
            </a:extLst>
          </p:cNvPr>
          <p:cNvSpPr/>
          <p:nvPr/>
        </p:nvSpPr>
        <p:spPr>
          <a:xfrm rot="2700000">
            <a:off x="1619193" y="-3182087"/>
            <a:ext cx="3685152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58B8D-BAF0-4DF5-51FC-95E74E26C000}"/>
              </a:ext>
            </a:extLst>
          </p:cNvPr>
          <p:cNvSpPr txBox="1"/>
          <p:nvPr/>
        </p:nvSpPr>
        <p:spPr>
          <a:xfrm>
            <a:off x="5257561" y="3199768"/>
            <a:ext cx="5566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WHY MAKE AI PROJECT ON A GAME THOUGH ?</a:t>
            </a:r>
          </a:p>
        </p:txBody>
      </p:sp>
    </p:spTree>
    <p:extLst>
      <p:ext uri="{BB962C8B-B14F-4D97-AF65-F5344CB8AC3E}">
        <p14:creationId xmlns:p14="http://schemas.microsoft.com/office/powerpoint/2010/main" val="300744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3B740CA-4547-4785-A1C1-BAB10585E3E4}"/>
              </a:ext>
            </a:extLst>
          </p:cNvPr>
          <p:cNvSpPr/>
          <p:nvPr/>
        </p:nvSpPr>
        <p:spPr>
          <a:xfrm>
            <a:off x="7703002" y="0"/>
            <a:ext cx="3534515" cy="685800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96E9C7-1B31-4F50-9049-139AB8906764}"/>
              </a:ext>
            </a:extLst>
          </p:cNvPr>
          <p:cNvSpPr/>
          <p:nvPr/>
        </p:nvSpPr>
        <p:spPr>
          <a:xfrm>
            <a:off x="944545" y="0"/>
            <a:ext cx="3534516" cy="685800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45C81C-5AA3-443B-9645-87B1F0F559EF}"/>
              </a:ext>
            </a:extLst>
          </p:cNvPr>
          <p:cNvSpPr txBox="1"/>
          <p:nvPr/>
        </p:nvSpPr>
        <p:spPr>
          <a:xfrm>
            <a:off x="3822701" y="653964"/>
            <a:ext cx="4555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Coda" panose="020B0500000000000004" pitchFamily="34" charset="0"/>
                <a:cs typeface="Heebo Medium" pitchFamily="2" charset="-79"/>
              </a:rPr>
              <a:t>Well because,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7998EC-5A74-4D6B-A2DD-E479D42F3260}"/>
              </a:ext>
            </a:extLst>
          </p:cNvPr>
          <p:cNvSpPr/>
          <p:nvPr/>
        </p:nvSpPr>
        <p:spPr>
          <a:xfrm rot="2700000" flipV="1">
            <a:off x="-651338" y="-1103019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1D9A4C-FF51-4CA4-A397-A0A06D033E28}"/>
              </a:ext>
            </a:extLst>
          </p:cNvPr>
          <p:cNvSpPr/>
          <p:nvPr/>
        </p:nvSpPr>
        <p:spPr>
          <a:xfrm rot="2700000" flipV="1">
            <a:off x="11471126" y="5818572"/>
            <a:ext cx="1290812" cy="207885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2FA5A-2EDE-CBE6-9C93-744460684F98}"/>
              </a:ext>
            </a:extLst>
          </p:cNvPr>
          <p:cNvSpPr txBox="1"/>
          <p:nvPr/>
        </p:nvSpPr>
        <p:spPr>
          <a:xfrm>
            <a:off x="944545" y="1758461"/>
            <a:ext cx="3336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Games are one of the best forms of popular </a:t>
            </a:r>
            <a:r>
              <a:rPr lang="en-IN" b="1" dirty="0">
                <a:solidFill>
                  <a:schemeClr val="bg1"/>
                </a:solidFill>
              </a:rPr>
              <a:t>INTERACTIVE</a:t>
            </a:r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b="1" dirty="0">
                <a:solidFill>
                  <a:schemeClr val="bg1"/>
                </a:solidFill>
              </a:rPr>
              <a:t>MEDIA</a:t>
            </a:r>
            <a:r>
              <a:rPr lang="en-IN" dirty="0">
                <a:solidFill>
                  <a:schemeClr val="bg1"/>
                </a:solidFill>
              </a:rPr>
              <a:t> used today.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19173-0343-9E66-C87B-F8228E8D89CA}"/>
              </a:ext>
            </a:extLst>
          </p:cNvPr>
          <p:cNvSpPr txBox="1"/>
          <p:nvPr/>
        </p:nvSpPr>
        <p:spPr>
          <a:xfrm>
            <a:off x="4479061" y="2635624"/>
            <a:ext cx="2843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And who doesn’t like to </a:t>
            </a:r>
            <a:r>
              <a:rPr lang="en-US" b="1" dirty="0">
                <a:solidFill>
                  <a:schemeClr val="bg1"/>
                </a:solidFill>
              </a:rPr>
              <a:t>PLAY GAMES</a:t>
            </a:r>
            <a:r>
              <a:rPr lang="en-US" dirty="0">
                <a:solidFill>
                  <a:schemeClr val="bg1"/>
                </a:solidFill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7C9AF-B92C-D33E-5584-F28E627F4F14}"/>
              </a:ext>
            </a:extLst>
          </p:cNvPr>
          <p:cNvSpPr txBox="1"/>
          <p:nvPr/>
        </p:nvSpPr>
        <p:spPr>
          <a:xfrm>
            <a:off x="7758516" y="1657978"/>
            <a:ext cx="2788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They are one of the best ways to </a:t>
            </a:r>
            <a:r>
              <a:rPr lang="en-US" b="1" dirty="0">
                <a:solidFill>
                  <a:schemeClr val="bg1"/>
                </a:solidFill>
              </a:rPr>
              <a:t>CHALLENGE</a:t>
            </a:r>
            <a:r>
              <a:rPr lang="en-US" dirty="0">
                <a:solidFill>
                  <a:schemeClr val="bg1"/>
                </a:solidFill>
              </a:rPr>
              <a:t> ourselves and think </a:t>
            </a:r>
            <a:r>
              <a:rPr lang="en-US" b="1" dirty="0">
                <a:solidFill>
                  <a:schemeClr val="bg1"/>
                </a:solidFill>
              </a:rPr>
              <a:t>INNOVATIVELY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3C08453D-0F0E-47DA-89B6-C62453004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66" y="3628527"/>
            <a:ext cx="1309939" cy="13099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56906178-75CC-FF7D-CEA6-A77EC44D2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44" y="4349252"/>
            <a:ext cx="1921933" cy="1441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" name="Picture 26" descr="Rules for Fanorona">
            <a:extLst>
              <a:ext uri="{FF2B5EF4-FFF2-40B4-BE49-F238E27FC236}">
                <a16:creationId xmlns:a16="http://schemas.microsoft.com/office/drawing/2014/main" id="{05D58C31-8745-A37A-9D8F-E4BF1544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914" y="3628527"/>
            <a:ext cx="2388689" cy="1441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3192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" grpId="0"/>
      <p:bldP spid="3" grpId="0"/>
      <p:bldP spid="6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ECC75-1CBC-4D9B-A165-A8150EF82047}"/>
              </a:ext>
            </a:extLst>
          </p:cNvPr>
          <p:cNvSpPr/>
          <p:nvPr/>
        </p:nvSpPr>
        <p:spPr>
          <a:xfrm rot="2700000">
            <a:off x="6801146" y="-1830366"/>
            <a:ext cx="3685152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58B8D-BAF0-4DF5-51FC-95E74E26C000}"/>
              </a:ext>
            </a:extLst>
          </p:cNvPr>
          <p:cNvSpPr txBox="1"/>
          <p:nvPr/>
        </p:nvSpPr>
        <p:spPr>
          <a:xfrm>
            <a:off x="529213" y="1859340"/>
            <a:ext cx="5566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HOW IS AI USED IN GAMING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F77560-B7F8-BE69-54F7-F510E902BF48}"/>
              </a:ext>
            </a:extLst>
          </p:cNvPr>
          <p:cNvSpPr/>
          <p:nvPr/>
        </p:nvSpPr>
        <p:spPr>
          <a:xfrm rot="2700000" flipV="1">
            <a:off x="11277459" y="5436066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32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918631EF-658C-E0EB-A6E2-6D8D7B123ADB}"/>
              </a:ext>
            </a:extLst>
          </p:cNvPr>
          <p:cNvSpPr txBox="1"/>
          <p:nvPr/>
        </p:nvSpPr>
        <p:spPr>
          <a:xfrm>
            <a:off x="3114806" y="336175"/>
            <a:ext cx="5962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A.I. IN GAMING</a:t>
            </a:r>
          </a:p>
        </p:txBody>
      </p:sp>
      <p:pic>
        <p:nvPicPr>
          <p:cNvPr id="23" name="Picture 4" descr="NVIDIA DLSS source code leaks, and contains references To a new Nintendo  System | GBAtemp.net - The Independent Video Game Community">
            <a:extLst>
              <a:ext uri="{FF2B5EF4-FFF2-40B4-BE49-F238E27FC236}">
                <a16:creationId xmlns:a16="http://schemas.microsoft.com/office/drawing/2014/main" id="{E4ABB901-B709-6804-4C3E-E2895D9F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740" y="1503347"/>
            <a:ext cx="3419605" cy="19235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A16576F-1FE2-7E26-89EB-09630501C5D0}"/>
              </a:ext>
            </a:extLst>
          </p:cNvPr>
          <p:cNvSpPr txBox="1"/>
          <p:nvPr/>
        </p:nvSpPr>
        <p:spPr>
          <a:xfrm>
            <a:off x="1056655" y="1788811"/>
            <a:ext cx="56071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THE CONCEPTS OF AI ARE IMPLEMENTED AND IMPROVED UPON EVERY DAY TO ENHANCE PERFORMANCE IN GAMING AND SIMULATION BY CONGLOMERATES LIKE NVIDIA, AMD, INTEL ETC.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4EE153-7D37-6F72-8BEB-C30D3A9C7A8F}"/>
              </a:ext>
            </a:extLst>
          </p:cNvPr>
          <p:cNvSpPr txBox="1"/>
          <p:nvPr/>
        </p:nvSpPr>
        <p:spPr>
          <a:xfrm>
            <a:off x="5075582" y="4121063"/>
            <a:ext cx="62190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</a:rPr>
              <a:t>PLAYING AGAINST AN AI OPPONENT IS THE CLOSEST TO PLAYING AGAINST A HUMAN PEER.</a:t>
            </a: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</a:rPr>
              <a:t>EVEN IN OUR PROJECT, WE PLAY AGAINST AN AI OPPONENT USING DEPTH SEARCHING ALGORITHMS LIKE ALPHA-BETA PRUNING AND HEURISTIC SEARCHING.  </a:t>
            </a:r>
          </a:p>
        </p:txBody>
      </p:sp>
      <p:pic>
        <p:nvPicPr>
          <p:cNvPr id="26" name="Picture 8" descr="AI Errors vs. Human Errors">
            <a:extLst>
              <a:ext uri="{FF2B5EF4-FFF2-40B4-BE49-F238E27FC236}">
                <a16:creationId xmlns:a16="http://schemas.microsoft.com/office/drawing/2014/main" id="{1C9BAE34-ECC6-8C9C-8067-F1E4E50B4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5" y="4129968"/>
            <a:ext cx="2976726" cy="19300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87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5E86CA-9D19-4557-8AA0-CB05CD5EC2F3}"/>
              </a:ext>
            </a:extLst>
          </p:cNvPr>
          <p:cNvSpPr/>
          <p:nvPr/>
        </p:nvSpPr>
        <p:spPr>
          <a:xfrm rot="2700000" flipV="1">
            <a:off x="-510350" y="-918353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3ECC75-1CBC-4D9B-A165-A8150EF82047}"/>
              </a:ext>
            </a:extLst>
          </p:cNvPr>
          <p:cNvSpPr/>
          <p:nvPr/>
        </p:nvSpPr>
        <p:spPr>
          <a:xfrm rot="2700000">
            <a:off x="6801146" y="-1830366"/>
            <a:ext cx="3685152" cy="11830264"/>
          </a:xfrm>
          <a:prstGeom prst="rect">
            <a:avLst/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58B8D-BAF0-4DF5-51FC-95E74E26C000}"/>
              </a:ext>
            </a:extLst>
          </p:cNvPr>
          <p:cNvSpPr txBox="1"/>
          <p:nvPr/>
        </p:nvSpPr>
        <p:spPr>
          <a:xfrm>
            <a:off x="529213" y="1859340"/>
            <a:ext cx="5566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WHY HAVE WE CHOSEN FANORONA</a:t>
            </a:r>
            <a:r>
              <a:rPr lang="en-US" sz="4000" b="1" u="sng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AS OUR GAME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F77560-B7F8-BE69-54F7-F510E902BF48}"/>
              </a:ext>
            </a:extLst>
          </p:cNvPr>
          <p:cNvSpPr/>
          <p:nvPr/>
        </p:nvSpPr>
        <p:spPr>
          <a:xfrm rot="2700000" flipV="1">
            <a:off x="11277459" y="5436066"/>
            <a:ext cx="1290812" cy="2280985"/>
          </a:xfrm>
          <a:prstGeom prst="rect">
            <a:avLst/>
          </a:prstGeom>
          <a:solidFill>
            <a:srgbClr val="11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20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D1D678-1202-0DD1-ABBF-0954F1DE7419}"/>
              </a:ext>
            </a:extLst>
          </p:cNvPr>
          <p:cNvSpPr txBox="1"/>
          <p:nvPr/>
        </p:nvSpPr>
        <p:spPr>
          <a:xfrm>
            <a:off x="2655517" y="369321"/>
            <a:ext cx="8254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 LITTLE ABOUT FANORONA….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A0261-026E-23E3-4CFA-91B664D36E66}"/>
              </a:ext>
            </a:extLst>
          </p:cNvPr>
          <p:cNvSpPr txBox="1"/>
          <p:nvPr/>
        </p:nvSpPr>
        <p:spPr>
          <a:xfrm>
            <a:off x="701458" y="1389975"/>
            <a:ext cx="1109607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APPLE SD GOTHICNEO EXTRABOLD" panose="02000300000000000000" pitchFamily="2" charset="-127"/>
                <a:cs typeface="Calibri" panose="020F0502020204030204" pitchFamily="34" charset="0"/>
              </a:rPr>
              <a:t>ORIGINATING IN THE ISLANDS OF MADAGASCAR, THE GAME IS QUITE SIMILAR TO CHECKERS, THOUGH NOT QUITE THE SAME..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Calibri" panose="020F0502020204030204" pitchFamily="34" charset="0"/>
              <a:ea typeface="APPLE SD GOTHICNEO EXTRABOLD" panose="02000300000000000000" pitchFamily="2" charset="-127"/>
              <a:cs typeface="Calibri" panose="020F0502020204030204" pitchFamily="34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APPLE SD GOTHICNEO EXTRABOLD" panose="02000300000000000000" pitchFamily="2" charset="-127"/>
                <a:cs typeface="Calibri" panose="020F0502020204030204" pitchFamily="34" charset="0"/>
              </a:rPr>
              <a:t>IT CAN BE PLAYED ON THREE DIFFERENT FORMATS, NAMELY ON A 3X3, 5X5 AND A 9X5 BOARD. RULES OF FANORONA ARE A BIT COMPLEX THAN THAT OF CHECKERS, WHICH EFFECTS ITS RESPECTIVE COMPLEXITY AS WELL.</a:t>
            </a:r>
          </a:p>
        </p:txBody>
      </p:sp>
      <p:pic>
        <p:nvPicPr>
          <p:cNvPr id="8" name="Picture 2" descr="Assassin's Creed III: Fanorona Minigame - Orcz.com, The Video Games Wiki">
            <a:extLst>
              <a:ext uri="{FF2B5EF4-FFF2-40B4-BE49-F238E27FC236}">
                <a16:creationId xmlns:a16="http://schemas.microsoft.com/office/drawing/2014/main" id="{A56E5BC6-E8D7-713A-4144-D21E6EE5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13" y="2406650"/>
            <a:ext cx="3899973" cy="20447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11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74C9C-F731-492F-E722-E8EE3D279618}"/>
              </a:ext>
            </a:extLst>
          </p:cNvPr>
          <p:cNvSpPr/>
          <p:nvPr/>
        </p:nvSpPr>
        <p:spPr>
          <a:xfrm>
            <a:off x="1908314" y="722232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E92308D6-0D00-507F-AF44-F47D47557534}"/>
              </a:ext>
            </a:extLst>
          </p:cNvPr>
          <p:cNvSpPr/>
          <p:nvPr/>
        </p:nvSpPr>
        <p:spPr>
          <a:xfrm>
            <a:off x="2458279" y="1331832"/>
            <a:ext cx="318053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3F53E8-E747-CCA7-194A-873F6D25DBDC}"/>
              </a:ext>
            </a:extLst>
          </p:cNvPr>
          <p:cNvSpPr/>
          <p:nvPr/>
        </p:nvSpPr>
        <p:spPr>
          <a:xfrm>
            <a:off x="1636644" y="1910786"/>
            <a:ext cx="1901687" cy="392597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MOVE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6394C06-1AFA-FA2E-5852-85304569DA5C}"/>
              </a:ext>
            </a:extLst>
          </p:cNvPr>
          <p:cNvSpPr/>
          <p:nvPr/>
        </p:nvSpPr>
        <p:spPr>
          <a:xfrm>
            <a:off x="2411897" y="2340655"/>
            <a:ext cx="364435" cy="753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99E2D90F-D691-3E49-BAF1-9CA7A6DA7EB9}"/>
              </a:ext>
            </a:extLst>
          </p:cNvPr>
          <p:cNvSpPr/>
          <p:nvPr/>
        </p:nvSpPr>
        <p:spPr>
          <a:xfrm>
            <a:off x="1447802" y="3081120"/>
            <a:ext cx="231913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IS LEGAL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9595EDAA-67D2-E513-5467-0BF05FF8A5B6}"/>
              </a:ext>
            </a:extLst>
          </p:cNvPr>
          <p:cNvSpPr/>
          <p:nvPr/>
        </p:nvSpPr>
        <p:spPr>
          <a:xfrm>
            <a:off x="2435087" y="3995520"/>
            <a:ext cx="364435" cy="753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B41F7AB2-DDEE-66E1-3943-B744CB67FA51}"/>
              </a:ext>
            </a:extLst>
          </p:cNvPr>
          <p:cNvSpPr/>
          <p:nvPr/>
        </p:nvSpPr>
        <p:spPr>
          <a:xfrm>
            <a:off x="1699591" y="4717764"/>
            <a:ext cx="1941445" cy="50772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IS APPLIED</a:t>
            </a:r>
          </a:p>
        </p:txBody>
      </p:sp>
      <p:sp>
        <p:nvSpPr>
          <p:cNvPr id="15" name="Bent Up Arrow 14">
            <a:extLst>
              <a:ext uri="{FF2B5EF4-FFF2-40B4-BE49-F238E27FC236}">
                <a16:creationId xmlns:a16="http://schemas.microsoft.com/office/drawing/2014/main" id="{A7457363-CB58-E8F3-F2ED-35AFC8956278}"/>
              </a:ext>
            </a:extLst>
          </p:cNvPr>
          <p:cNvSpPr/>
          <p:nvPr/>
        </p:nvSpPr>
        <p:spPr>
          <a:xfrm rot="5400000">
            <a:off x="3007002" y="4805975"/>
            <a:ext cx="684969" cy="1524000"/>
          </a:xfrm>
          <a:prstGeom prst="bentUpArrow">
            <a:avLst>
              <a:gd name="adj1" fmla="val 25000"/>
              <a:gd name="adj2" fmla="val 25000"/>
              <a:gd name="adj3" fmla="val 376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F278D621-A0BD-653C-E012-80A71F8924D2}"/>
              </a:ext>
            </a:extLst>
          </p:cNvPr>
          <p:cNvSpPr/>
          <p:nvPr/>
        </p:nvSpPr>
        <p:spPr>
          <a:xfrm>
            <a:off x="4111487" y="5262760"/>
            <a:ext cx="2488096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PIECES CAPTURED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43F830BD-6048-AAC1-7CEE-E7ECBAC37AD9}"/>
              </a:ext>
            </a:extLst>
          </p:cNvPr>
          <p:cNvSpPr/>
          <p:nvPr/>
        </p:nvSpPr>
        <p:spPr>
          <a:xfrm rot="16200000">
            <a:off x="7062580" y="5050879"/>
            <a:ext cx="364435" cy="1389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280BB-32EA-25A7-3132-C735130999AF}"/>
              </a:ext>
            </a:extLst>
          </p:cNvPr>
          <p:cNvSpPr/>
          <p:nvPr/>
        </p:nvSpPr>
        <p:spPr>
          <a:xfrm>
            <a:off x="7939708" y="5440011"/>
            <a:ext cx="1524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19" name="Bent Up Arrow 18">
            <a:extLst>
              <a:ext uri="{FF2B5EF4-FFF2-40B4-BE49-F238E27FC236}">
                <a16:creationId xmlns:a16="http://schemas.microsoft.com/office/drawing/2014/main" id="{7194A86C-077A-714E-F5CD-83B4DD5F328B}"/>
              </a:ext>
            </a:extLst>
          </p:cNvPr>
          <p:cNvSpPr/>
          <p:nvPr/>
        </p:nvSpPr>
        <p:spPr>
          <a:xfrm rot="16200000">
            <a:off x="2815677" y="2560553"/>
            <a:ext cx="3343684" cy="2044149"/>
          </a:xfrm>
          <a:prstGeom prst="bentUpArrow">
            <a:avLst>
              <a:gd name="adj1" fmla="val 12971"/>
              <a:gd name="adj2" fmla="val 13006"/>
              <a:gd name="adj3" fmla="val 20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799AB7-3839-ED12-A233-BDC807099957}"/>
              </a:ext>
            </a:extLst>
          </p:cNvPr>
          <p:cNvSpPr txBox="1"/>
          <p:nvPr/>
        </p:nvSpPr>
        <p:spPr>
          <a:xfrm>
            <a:off x="6819071" y="5262760"/>
            <a:ext cx="90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D6FC64-D59B-51FC-2140-6023AEACC9C4}"/>
              </a:ext>
            </a:extLst>
          </p:cNvPr>
          <p:cNvSpPr txBox="1"/>
          <p:nvPr/>
        </p:nvSpPr>
        <p:spPr>
          <a:xfrm>
            <a:off x="5509594" y="3289840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6CB0C8-8991-767A-F06C-4E05D839E8DC}"/>
              </a:ext>
            </a:extLst>
          </p:cNvPr>
          <p:cNvSpPr txBox="1"/>
          <p:nvPr/>
        </p:nvSpPr>
        <p:spPr>
          <a:xfrm>
            <a:off x="6824870" y="1843290"/>
            <a:ext cx="4174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bg1"/>
                </a:solidFill>
              </a:rPr>
              <a:t>PLAYING STEPS FLOWCHART</a:t>
            </a:r>
          </a:p>
        </p:txBody>
      </p:sp>
    </p:spTree>
    <p:extLst>
      <p:ext uri="{BB962C8B-B14F-4D97-AF65-F5344CB8AC3E}">
        <p14:creationId xmlns:p14="http://schemas.microsoft.com/office/powerpoint/2010/main" val="268138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/>
      <p:bldP spid="26" grpId="0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268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Malgun Gothic</vt:lpstr>
      <vt:lpstr>Arial</vt:lpstr>
      <vt:lpstr>Calibri</vt:lpstr>
      <vt:lpstr>Coda</vt:lpstr>
      <vt:lpstr>Zapfino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Sreerag  A G</dc:creator>
  <cp:lastModifiedBy>Pranav Kumar</cp:lastModifiedBy>
  <cp:revision>109</cp:revision>
  <dcterms:created xsi:type="dcterms:W3CDTF">2022-02-18T05:12:15Z</dcterms:created>
  <dcterms:modified xsi:type="dcterms:W3CDTF">2025-05-06T08:40:32Z</dcterms:modified>
</cp:coreProperties>
</file>